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357" r:id="rId6"/>
    <p:sldId id="358" r:id="rId7"/>
    <p:sldId id="360" r:id="rId8"/>
    <p:sldId id="368" r:id="rId9"/>
    <p:sldId id="351" r:id="rId10"/>
    <p:sldId id="371" r:id="rId11"/>
    <p:sldId id="354" r:id="rId12"/>
    <p:sldId id="305" r:id="rId13"/>
    <p:sldId id="362" r:id="rId14"/>
    <p:sldId id="364" r:id="rId15"/>
    <p:sldId id="365" r:id="rId16"/>
    <p:sldId id="369" r:id="rId17"/>
    <p:sldId id="370" r:id="rId18"/>
    <p:sldId id="264" r:id="rId19"/>
  </p:sldIdLst>
  <p:sldSz cx="9144000" cy="5715000" type="screen16x1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356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7131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06976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42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1782938" algn="l" defTabSz="713174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139524" algn="l" defTabSz="713174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2496112" algn="l" defTabSz="713174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2852700" algn="l" defTabSz="713174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  <p15:guide id="3" pos="44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937C9"/>
    <a:srgbClr val="014067"/>
    <a:srgbClr val="F2F2F2"/>
    <a:srgbClr val="3F3F3F"/>
    <a:srgbClr val="014E7D"/>
    <a:srgbClr val="013657"/>
    <a:srgbClr val="0145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4674" autoAdjust="0"/>
  </p:normalViewPr>
  <p:slideViewPr>
    <p:cSldViewPr snapToGrid="0">
      <p:cViewPr>
        <p:scale>
          <a:sx n="70" d="100"/>
          <a:sy n="70" d="100"/>
        </p:scale>
        <p:origin x="-1380" y="-288"/>
      </p:cViewPr>
      <p:guideLst>
        <p:guide orient="horz" pos="1800"/>
        <p:guide pos="2880"/>
        <p:guide pos="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D8AA31-DE5C-431D-B841-953861A92EBA}" type="datetimeFigureOut">
              <a:rPr lang="en-IN"/>
              <a:pPr>
                <a:defRPr/>
              </a:pPr>
              <a:t>27-02-2020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1F61A8-870F-4D9C-8873-6F610D6ECB1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721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5A5920D-0A03-416C-A412-5631A7AE1321}" type="datetimeFigureOut">
              <a:rPr lang="en-IN"/>
              <a:pPr>
                <a:defRPr/>
              </a:pPr>
              <a:t>27-02-2020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52838F-6FC2-4536-8DE5-02D453925D4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3139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658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317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976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635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2938" algn="l" defTabSz="7131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39524" algn="l" defTabSz="7131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96112" algn="l" defTabSz="7131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52700" algn="l" defTabSz="7131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5" y="0"/>
            <a:ext cx="4523185" cy="2504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-13097" y="3917159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1262551" y="717456"/>
            <a:ext cx="3321392" cy="428090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lIns="71317" tIns="35659" rIns="71317" bIns="35659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N" noProof="0"/>
          </a:p>
        </p:txBody>
      </p:sp>
      <p:sp>
        <p:nvSpPr>
          <p:cNvPr id="2" name="Title 1" title="Title"/>
          <p:cNvSpPr>
            <a:spLocks noGrp="1"/>
          </p:cNvSpPr>
          <p:nvPr>
            <p:ph type="ctrTitle"/>
          </p:nvPr>
        </p:nvSpPr>
        <p:spPr>
          <a:xfrm>
            <a:off x="4781793" y="1671738"/>
            <a:ext cx="3640180" cy="13468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 title="Subtitle"/>
          <p:cNvSpPr>
            <a:spLocks noGrp="1"/>
          </p:cNvSpPr>
          <p:nvPr>
            <p:ph type="subTitle" idx="1"/>
          </p:nvPr>
        </p:nvSpPr>
        <p:spPr>
          <a:xfrm>
            <a:off x="4781413" y="3034167"/>
            <a:ext cx="3640754" cy="1047979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 algn="l">
              <a:buNone/>
              <a:defRPr sz="1900" b="0" i="0" spc="234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356588" indent="0" algn="ctr">
              <a:buNone/>
              <a:defRPr sz="1600"/>
            </a:lvl2pPr>
            <a:lvl3pPr marL="713174" indent="0" algn="ctr">
              <a:buNone/>
              <a:defRPr sz="1400"/>
            </a:lvl3pPr>
            <a:lvl4pPr marL="1069762" indent="0" algn="ctr">
              <a:buNone/>
              <a:defRPr sz="1200"/>
            </a:lvl4pPr>
            <a:lvl5pPr marL="1426350" indent="0" algn="ctr">
              <a:buNone/>
              <a:defRPr sz="1200"/>
            </a:lvl5pPr>
            <a:lvl6pPr marL="1782938" indent="0" algn="ctr">
              <a:buNone/>
              <a:defRPr sz="1200"/>
            </a:lvl6pPr>
            <a:lvl7pPr marL="2139524" indent="0" algn="ctr">
              <a:buNone/>
              <a:defRPr sz="1200"/>
            </a:lvl7pPr>
            <a:lvl8pPr marL="2496112" indent="0" algn="ctr">
              <a:buNone/>
              <a:defRPr sz="1200"/>
            </a:lvl8pPr>
            <a:lvl9pPr marL="28527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990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 flipV="1">
            <a:off x="5" y="0"/>
            <a:ext cx="4523185" cy="2504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-13097" y="3917159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/>
          <p:cNvSpPr>
            <a:spLocks noGrp="1"/>
          </p:cNvSpPr>
          <p:nvPr>
            <p:ph type="ctrTitle"/>
          </p:nvPr>
        </p:nvSpPr>
        <p:spPr>
          <a:xfrm>
            <a:off x="4781793" y="1671738"/>
            <a:ext cx="3640180" cy="13468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 title="Subtitle"/>
          <p:cNvSpPr>
            <a:spLocks noGrp="1"/>
          </p:cNvSpPr>
          <p:nvPr>
            <p:ph type="subTitle" idx="1"/>
          </p:nvPr>
        </p:nvSpPr>
        <p:spPr>
          <a:xfrm>
            <a:off x="4781413" y="3034167"/>
            <a:ext cx="3640754" cy="1047979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 algn="l">
              <a:buNone/>
              <a:defRPr sz="1900" b="0" i="0" spc="234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356588" indent="0" algn="ctr">
              <a:buNone/>
              <a:defRPr sz="1600"/>
            </a:lvl2pPr>
            <a:lvl3pPr marL="713174" indent="0" algn="ctr">
              <a:buNone/>
              <a:defRPr sz="1400"/>
            </a:lvl3pPr>
            <a:lvl4pPr marL="1069762" indent="0" algn="ctr">
              <a:buNone/>
              <a:defRPr sz="1200"/>
            </a:lvl4pPr>
            <a:lvl5pPr marL="1426350" indent="0" algn="ctr">
              <a:buNone/>
              <a:defRPr sz="1200"/>
            </a:lvl5pPr>
            <a:lvl6pPr marL="1782938" indent="0" algn="ctr">
              <a:buNone/>
              <a:defRPr sz="1200"/>
            </a:lvl6pPr>
            <a:lvl7pPr marL="2139524" indent="0" algn="ctr">
              <a:buNone/>
              <a:defRPr sz="1200"/>
            </a:lvl7pPr>
            <a:lvl8pPr marL="2496112" indent="0" algn="ctr">
              <a:buNone/>
              <a:defRPr sz="1200"/>
            </a:lvl8pPr>
            <a:lvl9pPr marL="28527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945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5" name="Parallelogram 4"/>
          <p:cNvSpPr/>
          <p:nvPr userDrawn="1"/>
        </p:nvSpPr>
        <p:spPr>
          <a:xfrm rot="19958790">
            <a:off x="-477441" y="2989793"/>
            <a:ext cx="2894410" cy="145653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1" y="841376"/>
            <a:ext cx="1339454" cy="7567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lelogram 7"/>
          <p:cNvSpPr/>
          <p:nvPr userDrawn="1"/>
        </p:nvSpPr>
        <p:spPr>
          <a:xfrm>
            <a:off x="5815014" y="1"/>
            <a:ext cx="1694260" cy="619126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>
          <a:xfrm flipV="1">
            <a:off x="6" y="339990"/>
            <a:ext cx="4947047" cy="28363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 userDrawn="1"/>
        </p:nvCxnSpPr>
        <p:spPr>
          <a:xfrm flipV="1">
            <a:off x="-13097" y="4389440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arallelogram 10"/>
          <p:cNvSpPr/>
          <p:nvPr userDrawn="1"/>
        </p:nvSpPr>
        <p:spPr>
          <a:xfrm rot="19958790">
            <a:off x="-104775" y="2838980"/>
            <a:ext cx="1078706" cy="197116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00" name="Title 1" title="Title"/>
          <p:cNvSpPr>
            <a:spLocks noGrp="1"/>
          </p:cNvSpPr>
          <p:nvPr>
            <p:ph type="title"/>
          </p:nvPr>
        </p:nvSpPr>
        <p:spPr>
          <a:xfrm>
            <a:off x="4712887" y="1656185"/>
            <a:ext cx="3683725" cy="14915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1" name="Text Placeholder 2" title="Subtitle"/>
          <p:cNvSpPr>
            <a:spLocks noGrp="1"/>
          </p:cNvSpPr>
          <p:nvPr>
            <p:ph type="body" idx="1"/>
          </p:nvPr>
        </p:nvSpPr>
        <p:spPr>
          <a:xfrm>
            <a:off x="4712887" y="3160041"/>
            <a:ext cx="3683725" cy="758817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 marL="0" indent="0">
              <a:buNone/>
              <a:defRPr sz="1600" b="0" i="0" spc="234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356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3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29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5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1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0726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>
          <a:xfrm flipH="1" flipV="1">
            <a:off x="-7144" y="3028157"/>
            <a:ext cx="1434704" cy="13110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6" name="Diagonal Stripe 5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arallelogram 7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9" name="TextBox 12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rgbClr val="014067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rgbClr val="014067"/>
              </a:solidFill>
              <a:latin typeface="Arial Black" pitchFamily="34" charset="0"/>
            </a:endParaRPr>
          </a:p>
        </p:txBody>
      </p:sp>
      <p:sp>
        <p:nvSpPr>
          <p:cNvPr id="10" name="Parallelogram 9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2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389008" y="1393275"/>
            <a:ext cx="8126342" cy="3754199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AA2D-0482-4D7B-BD3C-9397BDE7748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8577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 userDrawn="1"/>
        </p:nvCxnSpPr>
        <p:spPr>
          <a:xfrm flipH="1" flipV="1">
            <a:off x="-7144" y="3028157"/>
            <a:ext cx="1434704" cy="13110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7" name="Diagonal Stripe 6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Parallelogram 8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10" name="TextBox 12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rgbClr val="014067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rgbClr val="014067"/>
              </a:solidFill>
              <a:latin typeface="Arial Black" pitchFamily="34" charset="0"/>
            </a:endParaRPr>
          </a:p>
        </p:txBody>
      </p:sp>
      <p:sp>
        <p:nvSpPr>
          <p:cNvPr id="11" name="Parallelogram 10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2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397265" y="1375875"/>
            <a:ext cx="3886200" cy="3771599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5875"/>
            <a:ext cx="3886200" cy="3771599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7B57B-77ED-4D90-9762-AE374FFDBE9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2857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/>
          </p:cNvCxnSpPr>
          <p:nvPr userDrawn="1"/>
        </p:nvCxnSpPr>
        <p:spPr>
          <a:xfrm flipH="1" flipV="1">
            <a:off x="-7144" y="3028157"/>
            <a:ext cx="1434704" cy="13110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9" name="Diagonal Stripe 8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9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Parallelogram 10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12" name="TextBox 12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rgbClr val="014067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rgbClr val="014067"/>
              </a:solidFill>
              <a:latin typeface="Arial Black" pitchFamily="34" charset="0"/>
            </a:endParaRPr>
          </a:p>
        </p:txBody>
      </p:sp>
      <p:sp>
        <p:nvSpPr>
          <p:cNvPr id="13" name="Parallelogram 12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2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389010" y="1400969"/>
            <a:ext cx="4036876" cy="686593"/>
          </a:xfrm>
          <a:prstGeom prst="rect">
            <a:avLst/>
          </a:prstGeom>
        </p:spPr>
        <p:txBody>
          <a:bodyPr lIns="71317" tIns="35659" rIns="71317" bIns="35659"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400969"/>
            <a:ext cx="3887391" cy="686593"/>
          </a:xfrm>
          <a:prstGeom prst="rect">
            <a:avLst/>
          </a:prstGeom>
        </p:spPr>
        <p:txBody>
          <a:bodyPr lIns="71317" tIns="35659" rIns="71317" bIns="35659" anchor="b"/>
          <a:lstStyle>
            <a:lvl1pPr marL="0" indent="0">
              <a:buNone/>
              <a:defRPr sz="1900" b="1">
                <a:solidFill>
                  <a:schemeClr val="accent6"/>
                </a:solidFill>
              </a:defRPr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2087564"/>
            <a:ext cx="3887391" cy="3070490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3"/>
          <p:cNvSpPr>
            <a:spLocks noGrp="1"/>
          </p:cNvSpPr>
          <p:nvPr>
            <p:ph sz="half" idx="2"/>
          </p:nvPr>
        </p:nvSpPr>
        <p:spPr>
          <a:xfrm>
            <a:off x="389010" y="2087564"/>
            <a:ext cx="4043812" cy="3070490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FD293-1683-449A-AD78-8E5C7FA1EEA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615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5" y="0"/>
            <a:ext cx="4523185" cy="2504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-13097" y="3917159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/>
          <p:cNvSpPr>
            <a:spLocks noGrp="1"/>
          </p:cNvSpPr>
          <p:nvPr>
            <p:ph type="ctrTitle"/>
          </p:nvPr>
        </p:nvSpPr>
        <p:spPr>
          <a:xfrm>
            <a:off x="539381" y="3645035"/>
            <a:ext cx="3983637" cy="1105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381" y="4750892"/>
            <a:ext cx="3983637" cy="776254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accent6"/>
                </a:solidFill>
              </a:defRPr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620987" y="1908930"/>
            <a:ext cx="4352754" cy="3618219"/>
          </a:xfrm>
          <a:prstGeom prst="rect">
            <a:avLst/>
          </a:prstGeom>
        </p:spPr>
        <p:txBody>
          <a:bodyPr lIns="71317" tIns="35659" rIns="71317" bIns="35659"/>
          <a:lstStyle>
            <a:lvl1pPr>
              <a:buClr>
                <a:schemeClr val="accent2"/>
              </a:buClr>
              <a:defRPr sz="19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400"/>
            </a:lvl3pPr>
            <a:lvl4pPr>
              <a:buClr>
                <a:schemeClr val="accent2"/>
              </a:buClr>
              <a:defRPr sz="1200"/>
            </a:lvl4pPr>
            <a:lvl5pPr>
              <a:buClr>
                <a:schemeClr val="accent2"/>
              </a:buCl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59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5" y="0"/>
            <a:ext cx="4523185" cy="2504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-13097" y="3917159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/>
          <p:cNvSpPr>
            <a:spLocks noGrp="1"/>
          </p:cNvSpPr>
          <p:nvPr>
            <p:ph type="ctrTitle"/>
          </p:nvPr>
        </p:nvSpPr>
        <p:spPr>
          <a:xfrm>
            <a:off x="539381" y="3645035"/>
            <a:ext cx="3983637" cy="11058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381" y="4750892"/>
            <a:ext cx="3983637" cy="776254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accent6"/>
                </a:solidFill>
              </a:defRPr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4687483" y="1893219"/>
            <a:ext cx="4286263" cy="3633929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2500"/>
            </a:lvl1pPr>
            <a:lvl2pPr marL="356588" indent="0">
              <a:buNone/>
              <a:defRPr sz="2200"/>
            </a:lvl2pPr>
            <a:lvl3pPr marL="713174" indent="0">
              <a:buNone/>
              <a:defRPr sz="1900"/>
            </a:lvl3pPr>
            <a:lvl4pPr marL="1069762" indent="0">
              <a:buNone/>
              <a:defRPr sz="1600"/>
            </a:lvl4pPr>
            <a:lvl5pPr marL="1426350" indent="0">
              <a:buNone/>
              <a:defRPr sz="1600"/>
            </a:lvl5pPr>
            <a:lvl6pPr marL="1782938" indent="0">
              <a:buNone/>
              <a:defRPr sz="1600"/>
            </a:lvl6pPr>
            <a:lvl7pPr marL="2139524" indent="0">
              <a:buNone/>
              <a:defRPr sz="1600"/>
            </a:lvl7pPr>
            <a:lvl8pPr marL="2496112" indent="0">
              <a:buNone/>
              <a:defRPr sz="1600"/>
            </a:lvl8pPr>
            <a:lvl9pPr marL="28527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59723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grpSp>
        <p:nvGrpSpPr>
          <p:cNvPr id="3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4" name="Diagonal Stripe 3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arallelogram 5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7" name="Parallelogram 6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FC991-DEAD-4296-9A80-538E6A74ACC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1407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5" name="Diagonal Stripe 4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Parallelogram 6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8" name="Parallelogram 7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33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1"/>
            <a:ext cx="6249917" cy="10129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50AEB-C99F-4DC0-B376-DD1C2C15382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7111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4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6" name="Parallelogram 5"/>
          <p:cNvSpPr/>
          <p:nvPr userDrawn="1"/>
        </p:nvSpPr>
        <p:spPr>
          <a:xfrm rot="19958790">
            <a:off x="-477441" y="2989793"/>
            <a:ext cx="2894410" cy="145653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 flipV="1">
            <a:off x="1" y="841376"/>
            <a:ext cx="1339454" cy="7567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rallelogram 8"/>
          <p:cNvSpPr/>
          <p:nvPr userDrawn="1"/>
        </p:nvSpPr>
        <p:spPr>
          <a:xfrm>
            <a:off x="5815014" y="1"/>
            <a:ext cx="1694260" cy="619126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>
          <a:xfrm flipV="1">
            <a:off x="6" y="339990"/>
            <a:ext cx="4947047" cy="28363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 userDrawn="1"/>
        </p:nvCxnSpPr>
        <p:spPr>
          <a:xfrm flipV="1">
            <a:off x="-13097" y="4389440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arallelogram 11"/>
          <p:cNvSpPr/>
          <p:nvPr userDrawn="1"/>
        </p:nvSpPr>
        <p:spPr>
          <a:xfrm rot="19958790">
            <a:off x="-104775" y="2838980"/>
            <a:ext cx="1078706" cy="197116"/>
          </a:xfrm>
          <a:prstGeom prst="parallelogram">
            <a:avLst>
              <a:gd name="adj" fmla="val 532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00" name="Title 1" title="Title"/>
          <p:cNvSpPr>
            <a:spLocks noGrp="1"/>
          </p:cNvSpPr>
          <p:nvPr>
            <p:ph type="title"/>
          </p:nvPr>
        </p:nvSpPr>
        <p:spPr>
          <a:xfrm>
            <a:off x="4712887" y="1656185"/>
            <a:ext cx="3683725" cy="14915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1" name="Text Placeholder 2" title="Subtitle"/>
          <p:cNvSpPr>
            <a:spLocks noGrp="1"/>
          </p:cNvSpPr>
          <p:nvPr>
            <p:ph type="body" idx="1"/>
          </p:nvPr>
        </p:nvSpPr>
        <p:spPr>
          <a:xfrm>
            <a:off x="4712887" y="3160041"/>
            <a:ext cx="3683725" cy="758817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 marL="0" indent="0">
              <a:buNone/>
              <a:defRPr sz="1600" b="0" i="0" spc="234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356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3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29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5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1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1262551" y="717456"/>
            <a:ext cx="3321392" cy="428090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lIns="71317" tIns="35659" rIns="71317" bIns="35659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N" noProof="0"/>
          </a:p>
        </p:txBody>
      </p:sp>
    </p:spTree>
    <p:extLst>
      <p:ext uri="{BB962C8B-B14F-4D97-AF65-F5344CB8AC3E}">
        <p14:creationId xmlns:p14="http://schemas.microsoft.com/office/powerpoint/2010/main" val="253236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 userDrawn="1"/>
        </p:nvSpPr>
        <p:spPr>
          <a:xfrm flipH="1" flipV="1">
            <a:off x="1379940" y="0"/>
            <a:ext cx="7764065" cy="46990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7" name="Parallelogram 6"/>
          <p:cNvSpPr/>
          <p:nvPr userDrawn="1"/>
        </p:nvSpPr>
        <p:spPr>
          <a:xfrm flipH="1">
            <a:off x="2233614" y="3"/>
            <a:ext cx="3090863" cy="1090083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4781550" y="4205554"/>
            <a:ext cx="1143000" cy="1502833"/>
          </a:xfrm>
          <a:prstGeom prst="line">
            <a:avLst/>
          </a:prstGeom>
          <a:ln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 title="Bullet Points"/>
          <p:cNvSpPr>
            <a:spLocks noGrp="1"/>
          </p:cNvSpPr>
          <p:nvPr>
            <p:ph idx="1"/>
          </p:nvPr>
        </p:nvSpPr>
        <p:spPr>
          <a:xfrm>
            <a:off x="398535" y="2664100"/>
            <a:ext cx="3707122" cy="2465229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>
              <a:buClr>
                <a:schemeClr val="accent2"/>
              </a:buClr>
              <a:defRPr sz="19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5" name="Text Placeholder 4" title="Subtitle"/>
          <p:cNvSpPr>
            <a:spLocks noGrp="1"/>
          </p:cNvSpPr>
          <p:nvPr>
            <p:ph type="body" sz="quarter" idx="13"/>
          </p:nvPr>
        </p:nvSpPr>
        <p:spPr>
          <a:xfrm>
            <a:off x="398540" y="2136234"/>
            <a:ext cx="5506973" cy="507413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600" spc="234">
                <a:solidFill>
                  <a:schemeClr val="accent6"/>
                </a:solidFill>
              </a:defRPr>
            </a:lvl1pPr>
            <a:lvl2pPr marL="3565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 title="Title "/>
          <p:cNvSpPr>
            <a:spLocks noGrp="1"/>
          </p:cNvSpPr>
          <p:nvPr>
            <p:ph type="title"/>
          </p:nvPr>
        </p:nvSpPr>
        <p:spPr>
          <a:xfrm>
            <a:off x="398538" y="1090404"/>
            <a:ext cx="5506967" cy="10129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4953000" y="2"/>
            <a:ext cx="4191000" cy="5726874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1317" tIns="35659" rIns="71317" bIns="35659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N" noProof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20232-02F1-4CAC-9B56-46C32D6AAF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407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 userDrawn="1"/>
        </p:nvSpPr>
        <p:spPr>
          <a:xfrm flipH="1" flipV="1">
            <a:off x="1379940" y="0"/>
            <a:ext cx="7764065" cy="46990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7" name="Parallelogram 6"/>
          <p:cNvSpPr/>
          <p:nvPr userDrawn="1"/>
        </p:nvSpPr>
        <p:spPr>
          <a:xfrm flipH="1">
            <a:off x="2233614" y="3"/>
            <a:ext cx="3090863" cy="1090083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7764066" y="988224"/>
            <a:ext cx="1379934" cy="136128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0"/>
          <p:cNvSpPr txBox="1">
            <a:spLocks noChangeArrowheads="1"/>
          </p:cNvSpPr>
          <p:nvPr userDrawn="1"/>
        </p:nvSpPr>
        <p:spPr bwMode="auto">
          <a:xfrm>
            <a:off x="8304611" y="198438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27635" y="1195919"/>
            <a:ext cx="4516366" cy="4519083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1317" tIns="35659" rIns="285271" bIns="35659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N" noProof="0"/>
          </a:p>
        </p:txBody>
      </p:sp>
      <p:sp>
        <p:nvSpPr>
          <p:cNvPr id="3" name="Content Placeholder 2" title="Bullet Points"/>
          <p:cNvSpPr>
            <a:spLocks noGrp="1"/>
          </p:cNvSpPr>
          <p:nvPr>
            <p:ph idx="1"/>
          </p:nvPr>
        </p:nvSpPr>
        <p:spPr>
          <a:xfrm>
            <a:off x="398535" y="2664100"/>
            <a:ext cx="3707122" cy="2465229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>
              <a:buClr>
                <a:schemeClr val="accent2"/>
              </a:buClr>
              <a:defRPr sz="19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5" name="Text Placeholder 4" title="Subtitle"/>
          <p:cNvSpPr>
            <a:spLocks noGrp="1"/>
          </p:cNvSpPr>
          <p:nvPr>
            <p:ph type="body" sz="quarter" idx="13"/>
          </p:nvPr>
        </p:nvSpPr>
        <p:spPr>
          <a:xfrm>
            <a:off x="398535" y="2136234"/>
            <a:ext cx="5506966" cy="507413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600" spc="234">
                <a:solidFill>
                  <a:schemeClr val="accent6"/>
                </a:solidFill>
              </a:defRPr>
            </a:lvl1pPr>
            <a:lvl2pPr marL="3565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 title="Title "/>
          <p:cNvSpPr>
            <a:spLocks noGrp="1"/>
          </p:cNvSpPr>
          <p:nvPr>
            <p:ph type="title"/>
          </p:nvPr>
        </p:nvSpPr>
        <p:spPr>
          <a:xfrm>
            <a:off x="398538" y="1090404"/>
            <a:ext cx="5506967" cy="10129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7AF3A-FD63-40BF-9854-BA27D975758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2420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 userDrawn="1"/>
        </p:nvCxnSpPr>
        <p:spPr>
          <a:xfrm flipH="1" flipV="1">
            <a:off x="-7144" y="3028157"/>
            <a:ext cx="1434704" cy="13110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10" name="Diagonal Stripe 9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Parallelogram 11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4" name="Parallelogram 13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390523" y="1754074"/>
            <a:ext cx="4106468" cy="650990"/>
          </a:xfrm>
          <a:prstGeom prst="rect">
            <a:avLst/>
          </a:prstGeom>
        </p:spPr>
        <p:txBody>
          <a:bodyPr lIns="71317" tIns="35659" rIns="71317" bIns="35659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 title="Bullet Points"/>
          <p:cNvSpPr>
            <a:spLocks noGrp="1"/>
          </p:cNvSpPr>
          <p:nvPr>
            <p:ph sz="half" idx="13"/>
          </p:nvPr>
        </p:nvSpPr>
        <p:spPr>
          <a:xfrm>
            <a:off x="390523" y="2405065"/>
            <a:ext cx="4106468" cy="2693459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640035" y="1754074"/>
            <a:ext cx="4106700" cy="650990"/>
          </a:xfrm>
          <a:prstGeom prst="rect">
            <a:avLst/>
          </a:prstGeom>
        </p:spPr>
        <p:txBody>
          <a:bodyPr lIns="71317" tIns="35659" rIns="71317" bIns="35659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tx1"/>
                </a:solidFill>
              </a:defRPr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 title="Bullet Points"/>
          <p:cNvSpPr>
            <a:spLocks noGrp="1"/>
          </p:cNvSpPr>
          <p:nvPr>
            <p:ph sz="quarter" idx="15"/>
          </p:nvPr>
        </p:nvSpPr>
        <p:spPr>
          <a:xfrm>
            <a:off x="4640035" y="2405065"/>
            <a:ext cx="4106700" cy="2693459"/>
          </a:xfrm>
          <a:prstGeom prst="rect">
            <a:avLst/>
          </a:prstGeom>
        </p:spPr>
        <p:txBody>
          <a:bodyPr lIns="71317" tIns="35659" rIns="71317" bIns="35659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24" name="Text Placeholder 4" title="Subtitle"/>
          <p:cNvSpPr>
            <a:spLocks noGrp="1"/>
          </p:cNvSpPr>
          <p:nvPr>
            <p:ph type="body" sz="quarter" idx="16"/>
          </p:nvPr>
        </p:nvSpPr>
        <p:spPr>
          <a:xfrm>
            <a:off x="390374" y="1147445"/>
            <a:ext cx="5526447" cy="507413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600" spc="234">
                <a:solidFill>
                  <a:schemeClr val="accent6"/>
                </a:solidFill>
              </a:defRPr>
            </a:lvl1pPr>
            <a:lvl2pPr marL="3565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6F82E-20F0-4128-914E-F0DC4A02DC1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896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8" name="Diagonal Stripe 7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arallelogram 9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11" name="Parallelogram 10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34" name="Text Placeholder 4" title="Subtitle"/>
          <p:cNvSpPr>
            <a:spLocks noGrp="1"/>
          </p:cNvSpPr>
          <p:nvPr>
            <p:ph type="body" sz="quarter" idx="16"/>
          </p:nvPr>
        </p:nvSpPr>
        <p:spPr>
          <a:xfrm>
            <a:off x="390374" y="1147445"/>
            <a:ext cx="5526447" cy="507413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600" spc="234">
                <a:solidFill>
                  <a:schemeClr val="accent6"/>
                </a:solidFill>
              </a:defRPr>
            </a:lvl1pPr>
            <a:lvl2pPr marL="3565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98864" y="1671469"/>
            <a:ext cx="3919323" cy="3403240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356588" indent="0">
              <a:buNone/>
              <a:defRPr sz="1900">
                <a:solidFill>
                  <a:schemeClr val="bg1"/>
                </a:solidFill>
              </a:defRPr>
            </a:lvl2pPr>
            <a:lvl3pPr marL="713174" indent="0">
              <a:buNone/>
              <a:defRPr sz="1900">
                <a:solidFill>
                  <a:schemeClr val="bg1"/>
                </a:solidFill>
              </a:defRPr>
            </a:lvl3pPr>
            <a:lvl4pPr marL="1069762" indent="0">
              <a:buNone/>
              <a:defRPr sz="1900">
                <a:solidFill>
                  <a:schemeClr val="bg1"/>
                </a:solidFill>
              </a:defRPr>
            </a:lvl4pPr>
            <a:lvl5pPr marL="1426350" indent="0">
              <a:buNone/>
              <a:defRPr sz="1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hart Placeholder 2" title="Chart"/>
          <p:cNvSpPr>
            <a:spLocks noGrp="1"/>
          </p:cNvSpPr>
          <p:nvPr>
            <p:ph type="chart" sz="quarter" idx="10"/>
          </p:nvPr>
        </p:nvSpPr>
        <p:spPr>
          <a:xfrm>
            <a:off x="4347087" y="1671470"/>
            <a:ext cx="4289548" cy="3403726"/>
          </a:xfrm>
          <a:prstGeom prst="rect">
            <a:avLst/>
          </a:prstGeom>
        </p:spPr>
        <p:txBody>
          <a:bodyPr vert="horz" lIns="71302" tIns="35651" rIns="71302" bIns="35651">
            <a:noAutofit/>
          </a:bodyPr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599EF-CB41-4BC0-B659-6BC2D2BCAC8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802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304611" y="195795"/>
            <a:ext cx="644164" cy="4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17" tIns="35659" rIns="71317" bIns="3565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700" b="1">
                <a:solidFill>
                  <a:schemeClr val="accent1"/>
                </a:solidFill>
                <a:latin typeface="Arial Black" pitchFamily="34" charset="0"/>
              </a:rPr>
              <a:t>FR</a:t>
            </a:r>
            <a:endParaRPr lang="en-IN" sz="2700" b="1">
              <a:solidFill>
                <a:schemeClr val="accent1"/>
              </a:solidFill>
              <a:latin typeface="Arial Black" pitchFamily="34" charset="0"/>
            </a:endParaRPr>
          </a:p>
        </p:txBody>
      </p:sp>
      <p:grpSp>
        <p:nvGrpSpPr>
          <p:cNvPr id="6" name="Group 7"/>
          <p:cNvGrpSpPr>
            <a:grpSpLocks/>
          </p:cNvGrpSpPr>
          <p:nvPr userDrawn="1"/>
        </p:nvGrpSpPr>
        <p:grpSpPr bwMode="auto">
          <a:xfrm flipH="1">
            <a:off x="5670952" y="2"/>
            <a:ext cx="3624263" cy="2951429"/>
            <a:chOff x="-192127" y="-2"/>
            <a:chExt cx="4831840" cy="3367272"/>
          </a:xfrm>
        </p:grpSpPr>
        <p:sp>
          <p:nvSpPr>
            <p:cNvPr id="7" name="Diagonal Stripe 6"/>
            <p:cNvSpPr/>
            <p:nvPr userDrawn="1"/>
          </p:nvSpPr>
          <p:spPr>
            <a:xfrm>
              <a:off x="-59" y="-2"/>
              <a:ext cx="4639772" cy="3367272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/>
            <p:cNvCxnSpPr>
              <a:cxnSpLocks/>
            </p:cNvCxnSpPr>
            <p:nvPr userDrawn="1"/>
          </p:nvCxnSpPr>
          <p:spPr>
            <a:xfrm flipV="1">
              <a:off x="1433301" y="-2"/>
              <a:ext cx="1241294" cy="91615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Parallelogram 8"/>
            <p:cNvSpPr/>
            <p:nvPr userDrawn="1"/>
          </p:nvSpPr>
          <p:spPr>
            <a:xfrm rot="19421162">
              <a:off x="-192127" y="1141037"/>
              <a:ext cx="1353995" cy="2143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sp>
        <p:nvSpPr>
          <p:cNvPr id="10" name="Parallelogram 9"/>
          <p:cNvSpPr/>
          <p:nvPr userDrawn="1"/>
        </p:nvSpPr>
        <p:spPr>
          <a:xfrm flipH="1">
            <a:off x="5010150" y="1"/>
            <a:ext cx="1085850" cy="53313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5" name="Table Placeholder 11" title="Table"/>
          <p:cNvSpPr>
            <a:spLocks noGrp="1"/>
          </p:cNvSpPr>
          <p:nvPr>
            <p:ph type="tbl" sz="quarter" idx="12"/>
          </p:nvPr>
        </p:nvSpPr>
        <p:spPr>
          <a:xfrm>
            <a:off x="398539" y="2220670"/>
            <a:ext cx="8245031" cy="2860983"/>
          </a:xfrm>
          <a:prstGeom prst="rect">
            <a:avLst/>
          </a:prstGeom>
        </p:spPr>
        <p:txBody>
          <a:bodyPr lIns="71302" tIns="35651" rIns="71302" bIns="35651">
            <a:noAutofit/>
          </a:bodyPr>
          <a:lstStyle>
            <a:lvl1pPr marL="0" indent="0" algn="ctr"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37" name="Text Placeholder 4" title="Subtitle"/>
          <p:cNvSpPr>
            <a:spLocks noGrp="1"/>
          </p:cNvSpPr>
          <p:nvPr>
            <p:ph type="body" sz="quarter" idx="16"/>
          </p:nvPr>
        </p:nvSpPr>
        <p:spPr>
          <a:xfrm>
            <a:off x="390374" y="1147445"/>
            <a:ext cx="5526447" cy="507413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600" spc="234">
                <a:solidFill>
                  <a:schemeClr val="accent6"/>
                </a:solidFill>
              </a:defRPr>
            </a:lvl1pPr>
            <a:lvl2pPr marL="3565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 title="Title "/>
          <p:cNvSpPr>
            <a:spLocks noGrp="1"/>
          </p:cNvSpPr>
          <p:nvPr>
            <p:ph type="title"/>
          </p:nvPr>
        </p:nvSpPr>
        <p:spPr>
          <a:xfrm>
            <a:off x="389013" y="174194"/>
            <a:ext cx="6249917" cy="9566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14BA-A3B8-48C5-9F6D-F9F36EF8C0F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140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5" y="0"/>
            <a:ext cx="8810625" cy="524933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 flipV="1">
            <a:off x="0" y="4454265"/>
            <a:ext cx="1771650" cy="10345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31" title="Image"/>
          <p:cNvSpPr>
            <a:spLocks noGrp="1"/>
          </p:cNvSpPr>
          <p:nvPr>
            <p:ph type="pic" sz="quarter" idx="13"/>
          </p:nvPr>
        </p:nvSpPr>
        <p:spPr>
          <a:xfrm>
            <a:off x="269427" y="272145"/>
            <a:ext cx="8605157" cy="51707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Ins="71317" bIns="35659"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ZA" noProof="0"/>
          </a:p>
        </p:txBody>
      </p:sp>
      <p:sp>
        <p:nvSpPr>
          <p:cNvPr id="9" name="Title 1" title="Title "/>
          <p:cNvSpPr>
            <a:spLocks noGrp="1"/>
          </p:cNvSpPr>
          <p:nvPr>
            <p:ph type="title"/>
          </p:nvPr>
        </p:nvSpPr>
        <p:spPr>
          <a:xfrm>
            <a:off x="269427" y="465669"/>
            <a:ext cx="6249917" cy="783166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24622" anchor="ctr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49116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4157"/>
          <p:cNvSpPr/>
          <p:nvPr userDrawn="1"/>
        </p:nvSpPr>
        <p:spPr>
          <a:xfrm>
            <a:off x="4844653" y="2921001"/>
            <a:ext cx="194072" cy="215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9715" tIns="29715" rIns="29715" bIns="29715" anchor="ctr"/>
          <a:lstStyle/>
          <a:p>
            <a:pPr algn="ctr" defTabSz="356588" fontAlgn="auto">
              <a:spcBef>
                <a:spcPts val="0"/>
              </a:spcBef>
              <a:spcAft>
                <a:spcPts val="0"/>
              </a:spcAft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sz="23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 SemiBold"/>
              <a:ea typeface="Gill Sans SemiBold"/>
              <a:cs typeface="Gill Sans SemiBold"/>
              <a:sym typeface="Gill Sans SemiBold"/>
            </a:endParaRPr>
          </a:p>
        </p:txBody>
      </p:sp>
      <p:sp>
        <p:nvSpPr>
          <p:cNvPr id="12" name="Shape 4186"/>
          <p:cNvSpPr/>
          <p:nvPr userDrawn="1"/>
        </p:nvSpPr>
        <p:spPr>
          <a:xfrm>
            <a:off x="4880373" y="3247761"/>
            <a:ext cx="121444" cy="247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9715" tIns="29715" rIns="29715" bIns="29715" anchor="ctr"/>
          <a:lstStyle/>
          <a:p>
            <a:pPr algn="ctr" defTabSz="356588" fontAlgn="auto">
              <a:spcBef>
                <a:spcPts val="0"/>
              </a:spcBef>
              <a:spcAft>
                <a:spcPts val="0"/>
              </a:spcAft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sz="23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 SemiBold"/>
              <a:ea typeface="Gill Sans SemiBold"/>
              <a:cs typeface="Gill Sans SemiBold"/>
              <a:sym typeface="Gill Sans SemiBold"/>
            </a:endParaRPr>
          </a:p>
        </p:txBody>
      </p:sp>
      <p:sp>
        <p:nvSpPr>
          <p:cNvPr id="14" name="Shape 4379"/>
          <p:cNvSpPr/>
          <p:nvPr userDrawn="1"/>
        </p:nvSpPr>
        <p:spPr>
          <a:xfrm>
            <a:off x="4844653" y="3606273"/>
            <a:ext cx="194072" cy="1574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9715" tIns="29715" rIns="29715" bIns="29715" anchor="ctr"/>
          <a:lstStyle/>
          <a:p>
            <a:pPr algn="ctr" defTabSz="356588" fontAlgn="auto">
              <a:spcBef>
                <a:spcPts val="0"/>
              </a:spcBef>
              <a:spcAft>
                <a:spcPts val="0"/>
              </a:spcAft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sz="23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 SemiBold"/>
              <a:ea typeface="Gill Sans SemiBold"/>
              <a:cs typeface="Gill Sans SemiBold"/>
              <a:sym typeface="Gill Sans SemiBold"/>
            </a:endParaRPr>
          </a:p>
        </p:txBody>
      </p:sp>
      <p:sp>
        <p:nvSpPr>
          <p:cNvPr id="15" name="Shape 4487"/>
          <p:cNvSpPr/>
          <p:nvPr userDrawn="1"/>
        </p:nvSpPr>
        <p:spPr>
          <a:xfrm>
            <a:off x="4854178" y="3874826"/>
            <a:ext cx="175022" cy="1944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9715" tIns="29715" rIns="29715" bIns="29715" anchor="ctr"/>
          <a:lstStyle/>
          <a:p>
            <a:pPr algn="ctr" defTabSz="356588" fontAlgn="auto">
              <a:spcBef>
                <a:spcPts val="0"/>
              </a:spcBef>
              <a:spcAft>
                <a:spcPts val="0"/>
              </a:spcAft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sz="23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 SemiBold"/>
              <a:ea typeface="Gill Sans SemiBold"/>
              <a:cs typeface="Gill Sans SemiBold"/>
              <a:sym typeface="Gill Sans SemiBold"/>
            </a:endParaRPr>
          </a:p>
        </p:txBody>
      </p:sp>
      <p:sp>
        <p:nvSpPr>
          <p:cNvPr id="16" name="Right Triangle 15"/>
          <p:cNvSpPr/>
          <p:nvPr userDrawn="1"/>
        </p:nvSpPr>
        <p:spPr>
          <a:xfrm flipV="1">
            <a:off x="1" y="2"/>
            <a:ext cx="7968854" cy="450320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cxnSp>
        <p:nvCxnSpPr>
          <p:cNvPr id="17" name="Straight Connector 16"/>
          <p:cNvCxnSpPr>
            <a:cxnSpLocks/>
          </p:cNvCxnSpPr>
          <p:nvPr userDrawn="1"/>
        </p:nvCxnSpPr>
        <p:spPr>
          <a:xfrm flipV="1">
            <a:off x="5" y="0"/>
            <a:ext cx="4523185" cy="2504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 userDrawn="1"/>
        </p:nvCxnSpPr>
        <p:spPr>
          <a:xfrm flipV="1">
            <a:off x="6753230" y="3270253"/>
            <a:ext cx="2390775" cy="14075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 userDrawn="1"/>
        </p:nvCxnSpPr>
        <p:spPr>
          <a:xfrm flipV="1">
            <a:off x="-13097" y="3917159"/>
            <a:ext cx="1439466" cy="83343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/>
          <p:cNvSpPr>
            <a:spLocks noGrp="1"/>
          </p:cNvSpPr>
          <p:nvPr>
            <p:ph type="ctrTitle"/>
          </p:nvPr>
        </p:nvSpPr>
        <p:spPr>
          <a:xfrm>
            <a:off x="4781793" y="1517521"/>
            <a:ext cx="3640180" cy="13468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117201" y="2884303"/>
            <a:ext cx="2584337" cy="240000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400"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117201" y="3199543"/>
            <a:ext cx="2584337" cy="240000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400"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5117201" y="3513892"/>
            <a:ext cx="2584337" cy="240892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400"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5117201" y="3829131"/>
            <a:ext cx="2584337" cy="240000"/>
          </a:xfrm>
          <a:prstGeom prst="rect">
            <a:avLst/>
          </a:prstGeom>
        </p:spPr>
        <p:txBody>
          <a:bodyPr lIns="71317" tIns="35659" rIns="71317" bIns="35659"/>
          <a:lstStyle>
            <a:lvl1pPr marL="0" indent="0">
              <a:buNone/>
              <a:defRPr sz="1400"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1262551" y="717456"/>
            <a:ext cx="3321392" cy="428090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lIns="71317" tIns="35659" rIns="71317" bIns="35659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N" noProof="0"/>
          </a:p>
        </p:txBody>
      </p:sp>
    </p:spTree>
    <p:extLst>
      <p:ext uri="{BB962C8B-B14F-4D97-AF65-F5344CB8AC3E}">
        <p14:creationId xmlns:p14="http://schemas.microsoft.com/office/powerpoint/2010/main" val="27860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3604" y="5296962"/>
            <a:ext cx="30861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IN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0574" y="5296962"/>
            <a:ext cx="554831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5C1800-EC46-4975-B862-118669DDCDA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389340" y="174630"/>
            <a:ext cx="8126015" cy="95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17" tIns="35659" rIns="71317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  <p:sldLayoutId id="2147483982" r:id="rId19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IN" sz="3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5pPr>
      <a:lvl6pPr marL="356588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6pPr>
      <a:lvl7pPr marL="713174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7pPr>
      <a:lvl8pPr marL="1069762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8pPr>
      <a:lvl9pPr marL="142635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Calibri" pitchFamily="34" charset="0"/>
        </a:defRPr>
      </a:lvl9pPr>
    </p:titleStyle>
    <p:bodyStyle>
      <a:lvl1pPr marL="178294" indent="-178294" algn="l" rtl="0" eaLnBrk="0" fontAlgn="base" hangingPunct="0">
        <a:lnSpc>
          <a:spcPct val="90000"/>
        </a:lnSpc>
        <a:spcBef>
          <a:spcPts val="780"/>
        </a:spcBef>
        <a:spcAft>
          <a:spcPct val="0"/>
        </a:spcAft>
        <a:buClr>
          <a:srgbClr val="2E7A40"/>
        </a:buClr>
        <a:buFont typeface="Arial" charset="0"/>
        <a:buChar char="•"/>
        <a:defRPr lang="en-US" sz="19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534882" indent="-178294" algn="l" rtl="0" eaLnBrk="0" fontAlgn="base" hangingPunct="0">
        <a:lnSpc>
          <a:spcPct val="90000"/>
        </a:lnSpc>
        <a:spcBef>
          <a:spcPts val="390"/>
        </a:spcBef>
        <a:spcAft>
          <a:spcPct val="0"/>
        </a:spcAft>
        <a:buClr>
          <a:srgbClr val="2E7A40"/>
        </a:buClr>
        <a:buFont typeface="Arial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891468" indent="-178294" algn="l" rtl="0" eaLnBrk="0" fontAlgn="base" hangingPunct="0">
        <a:lnSpc>
          <a:spcPct val="90000"/>
        </a:lnSpc>
        <a:spcBef>
          <a:spcPts val="390"/>
        </a:spcBef>
        <a:spcAft>
          <a:spcPct val="0"/>
        </a:spcAft>
        <a:buClr>
          <a:srgbClr val="2E7A40"/>
        </a:buClr>
        <a:buFont typeface="Arial" charset="0"/>
        <a:buChar char="•"/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248056" indent="-178294" algn="l" rtl="0" eaLnBrk="0" fontAlgn="base" hangingPunct="0">
        <a:lnSpc>
          <a:spcPct val="90000"/>
        </a:lnSpc>
        <a:spcBef>
          <a:spcPts val="390"/>
        </a:spcBef>
        <a:spcAft>
          <a:spcPct val="0"/>
        </a:spcAft>
        <a:buClr>
          <a:srgbClr val="2E7A40"/>
        </a:buClr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604644" indent="-178294" algn="l" rtl="0" eaLnBrk="0" fontAlgn="base" hangingPunct="0">
        <a:lnSpc>
          <a:spcPct val="90000"/>
        </a:lnSpc>
        <a:spcBef>
          <a:spcPts val="390"/>
        </a:spcBef>
        <a:spcAft>
          <a:spcPct val="0"/>
        </a:spcAft>
        <a:buClr>
          <a:srgbClr val="2E7A40"/>
        </a:buClr>
        <a:buFont typeface="Arial" charset="0"/>
        <a:buChar char="•"/>
        <a:defRPr lang="en-IN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961230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818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406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0993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8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17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76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35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93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52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11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70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3.png"/><Relationship Id="rId3" Type="http://schemas.openxmlformats.org/officeDocument/2006/relationships/image" Target="../media/image10.png"/><Relationship Id="rId21" Type="http://schemas.openxmlformats.org/officeDocument/2006/relationships/image" Target="../media/image5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2.png"/><Relationship Id="rId16" Type="http://schemas.openxmlformats.org/officeDocument/2006/relationships/image" Target="../media/image23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7" r="24417"/>
          <a:stretch>
            <a:fillRect/>
          </a:stretch>
        </p:blipFill>
        <p:spPr>
          <a:xfrm>
            <a:off x="323508" y="1216517"/>
            <a:ext cx="4016554" cy="3771120"/>
          </a:xfrm>
        </p:spPr>
      </p:pic>
      <p:sp>
        <p:nvSpPr>
          <p:cNvPr id="21506" name="Title 1"/>
          <p:cNvSpPr>
            <a:spLocks noGrp="1"/>
          </p:cNvSpPr>
          <p:nvPr>
            <p:ph type="ctrTitle"/>
          </p:nvPr>
        </p:nvSpPr>
        <p:spPr>
          <a:xfrm>
            <a:off x="4552950" y="1160061"/>
            <a:ext cx="4438650" cy="218956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id-ID" sz="6000" dirty="0" smtClean="0"/>
              <a:t>SOSIALISASI</a:t>
            </a:r>
            <a:r>
              <a:rPr lang="id-ID" dirty="0"/>
              <a:t/>
            </a:r>
            <a:br>
              <a:rPr lang="id-ID" dirty="0"/>
            </a:br>
            <a:r>
              <a:rPr lang="id-ID" sz="4000" dirty="0"/>
              <a:t>UJIAN </a:t>
            </a:r>
            <a:r>
              <a:rPr lang="en-US" sz="4000" dirty="0" smtClean="0"/>
              <a:t>SEKOLAH &amp;</a:t>
            </a:r>
            <a:br>
              <a:rPr lang="en-US" sz="4000" dirty="0" smtClean="0"/>
            </a:br>
            <a:r>
              <a:rPr lang="en-US" sz="4000" dirty="0" smtClean="0"/>
              <a:t>UJIAN </a:t>
            </a:r>
            <a:r>
              <a:rPr lang="id-ID" sz="4000" dirty="0" smtClean="0"/>
              <a:t>NASIONAL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sz="4000" dirty="0"/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5" y="400845"/>
            <a:ext cx="465535" cy="5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1000126" y="489912"/>
            <a:ext cx="3271838" cy="41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17" tIns="35659" rIns="71317" bIns="356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100" b="1"/>
              <a:t>DINAS PENDIDIKAN PEMUDA DAN OLAHRAGA</a:t>
            </a:r>
          </a:p>
          <a:p>
            <a:pPr eaLnBrk="1" hangingPunct="1"/>
            <a:r>
              <a:rPr lang="en-US" sz="1100" b="1"/>
              <a:t>DAERAH ISTIMEWA YOGYAKARTA</a:t>
            </a:r>
          </a:p>
        </p:txBody>
      </p:sp>
      <p:pic>
        <p:nvPicPr>
          <p:cNvPr id="21512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7" y="475016"/>
            <a:ext cx="1047750" cy="32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142" y="440429"/>
            <a:ext cx="423863" cy="3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4569619" y="3349624"/>
            <a:ext cx="4438650" cy="154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17" tIns="35659" rIns="71317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IN" sz="3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5pPr>
            <a:lvl6pPr marL="35661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6pPr>
            <a:lvl7pPr marL="713232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7pPr>
            <a:lvl8pPr marL="1069848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8pPr>
            <a:lvl9pPr marL="142646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id-ID" sz="2000" b="0" dirty="0"/>
              <a:t>TAHUN PELAJARAN </a:t>
            </a:r>
            <a:r>
              <a:rPr lang="en-US" sz="2000" b="0" dirty="0"/>
              <a:t>2019/2020</a:t>
            </a:r>
            <a:endParaRPr lang="id-ID" sz="2000" b="0" dirty="0"/>
          </a:p>
          <a:p>
            <a:pPr eaLnBrk="1" hangingPunct="1">
              <a:defRPr/>
            </a:pPr>
            <a:r>
              <a:rPr lang="en-US" sz="2000" b="0" dirty="0" smtClean="0"/>
              <a:t>SMA NEGERI 1 SEWON</a:t>
            </a:r>
          </a:p>
          <a:p>
            <a:pPr eaLnBrk="1" hangingPunct="1">
              <a:defRPr/>
            </a:pPr>
            <a:endParaRPr lang="en-US" sz="2000" b="0" dirty="0"/>
          </a:p>
          <a:p>
            <a:pPr eaLnBrk="1" hangingPunct="1">
              <a:defRPr/>
            </a:pPr>
            <a:endParaRPr lang="en-US" sz="2000" b="0" dirty="0" smtClean="0"/>
          </a:p>
          <a:p>
            <a:pPr eaLnBrk="1" hangingPunct="1">
              <a:defRPr/>
            </a:pPr>
            <a:r>
              <a:rPr lang="en-US" sz="2000" b="0" dirty="0" err="1" smtClean="0"/>
              <a:t>Kamis</a:t>
            </a:r>
            <a:r>
              <a:rPr lang="en-US" sz="2000" b="0" dirty="0" smtClean="0"/>
              <a:t>, 27 </a:t>
            </a:r>
            <a:r>
              <a:rPr lang="en-US" sz="2000" b="0" dirty="0" err="1" smtClean="0"/>
              <a:t>Februari</a:t>
            </a:r>
            <a:r>
              <a:rPr lang="en-US" sz="2000" b="0" dirty="0" smtClean="0"/>
              <a:t> 2020</a:t>
            </a:r>
            <a:endParaRPr lang="id-ID" sz="20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8" y="769640"/>
            <a:ext cx="4589702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smtClean="0"/>
              <a:t>PESERTA UNBK  DI SMA NEGERI 1 SEWON</a:t>
            </a:r>
            <a:endParaRPr lang="en-US" sz="2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0" y="2276475"/>
            <a:ext cx="8866125" cy="14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992262" y="1131817"/>
            <a:ext cx="5469943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smtClean="0"/>
              <a:t>INFRASTRUKTUR UNBK  DI SMA NEGERI 1 SEWON</a:t>
            </a:r>
            <a:endParaRPr lang="en-US" sz="2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366837"/>
              </p:ext>
            </p:extLst>
          </p:nvPr>
        </p:nvGraphicFramePr>
        <p:xfrm>
          <a:off x="1692608" y="1658013"/>
          <a:ext cx="6096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LAB.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KOMPUTER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LABKOM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SERVER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SERVER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PC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 PC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SESI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SESI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PROKTOR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PROKTOR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JUMLAH TEKNISI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TEKNISI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BANDWIDTH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 MB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LISTRIK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 KW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 KW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08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786" y="368043"/>
            <a:ext cx="4465309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err="1"/>
              <a:t>JADWAL</a:t>
            </a:r>
            <a:r>
              <a:rPr lang="en-US" sz="2000" b="1" dirty="0"/>
              <a:t> </a:t>
            </a:r>
            <a:r>
              <a:rPr lang="en-US" sz="2000" b="1" dirty="0" err="1"/>
              <a:t>PENGUMUMAN</a:t>
            </a:r>
            <a:r>
              <a:rPr lang="en-US" sz="2000" b="1" dirty="0"/>
              <a:t> </a:t>
            </a:r>
            <a:r>
              <a:rPr lang="en-US" sz="2000" b="1" dirty="0" err="1"/>
              <a:t>HASIL</a:t>
            </a:r>
            <a:r>
              <a:rPr lang="en-US" sz="2000" b="1" dirty="0"/>
              <a:t> UN 2020</a:t>
            </a:r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543120" y="1446663"/>
            <a:ext cx="61818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/>
              <a:t>Jenjang</a:t>
            </a:r>
            <a:r>
              <a:rPr lang="en-US" sz="3200" b="1" dirty="0"/>
              <a:t> SMK/SMA/MA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 smtClean="0"/>
              <a:t>Paket</a:t>
            </a:r>
            <a:r>
              <a:rPr lang="en-US" sz="3200" b="1" dirty="0" smtClean="0"/>
              <a:t> </a:t>
            </a:r>
            <a:r>
              <a:rPr lang="en-US" sz="3200" b="1" dirty="0"/>
              <a:t>C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2 Mei 2020</a:t>
            </a: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2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8" y="332752"/>
            <a:ext cx="2464441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smtClean="0"/>
              <a:t>KRITERIA KELULUSAN</a:t>
            </a:r>
            <a:endParaRPr lang="en-US" sz="2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788" y="872510"/>
            <a:ext cx="78355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 indent="-457200">
              <a:lnSpc>
                <a:spcPct val="200000"/>
              </a:lnSpc>
              <a:buFont typeface="+mj-lt"/>
              <a:buAutoNum type="arabicPeriod"/>
            </a:pPr>
            <a:r>
              <a:rPr lang="x-none" sz="2400"/>
              <a:t>Mengikuti Ujian Nasional</a:t>
            </a:r>
            <a:endParaRPr lang="en-US" sz="2400" dirty="0"/>
          </a:p>
          <a:p>
            <a:pPr marL="457200" lvl="2" indent="-457200">
              <a:lnSpc>
                <a:spcPct val="200000"/>
              </a:lnSpc>
              <a:buFont typeface="+mj-lt"/>
              <a:buAutoNum type="arabicPeriod"/>
            </a:pPr>
            <a:r>
              <a:rPr lang="id-ID" sz="2400" dirty="0"/>
              <a:t>Menyelesaikan seluruh program pembelajaran</a:t>
            </a:r>
            <a:endParaRPr lang="en-US" sz="2400" dirty="0"/>
          </a:p>
          <a:p>
            <a:pPr marL="457200" lvl="2" indent="-457200">
              <a:lnSpc>
                <a:spcPct val="200000"/>
              </a:lnSpc>
              <a:buFont typeface="+mj-lt"/>
              <a:buAutoNum type="arabicPeriod"/>
            </a:pPr>
            <a:r>
              <a:rPr lang="id-ID" sz="2400" dirty="0"/>
              <a:t>Memperoleh nilai sikap/perilaku minimal baik</a:t>
            </a:r>
            <a:endParaRPr lang="en-US" sz="2400" dirty="0"/>
          </a:p>
          <a:p>
            <a:pPr marL="457200" lvl="2" indent="-457200">
              <a:lnSpc>
                <a:spcPct val="200000"/>
              </a:lnSpc>
              <a:buFont typeface="+mj-lt"/>
              <a:buAutoNum type="arabicPeriod"/>
            </a:pPr>
            <a:r>
              <a:rPr lang="id-ID" sz="2400" dirty="0"/>
              <a:t>Lulus Ujian </a:t>
            </a:r>
            <a:r>
              <a:rPr lang="id-ID" sz="2400" dirty="0" smtClean="0"/>
              <a:t>Sekolah</a:t>
            </a:r>
            <a:endParaRPr lang="en-US" sz="2400" dirty="0"/>
          </a:p>
          <a:p>
            <a:pPr marL="457200" lvl="2" indent="-457200">
              <a:lnSpc>
                <a:spcPct val="200000"/>
              </a:lnSpc>
              <a:buFont typeface="+mj-lt"/>
              <a:buAutoNum type="arabicPeriod"/>
            </a:pPr>
            <a:r>
              <a:rPr lang="id-ID" sz="2400" dirty="0"/>
              <a:t>Kelulusan peserta didik di SMA Negeri 1 Sewon ditentukan berdasarkan rapat Dewan Guru</a:t>
            </a:r>
            <a:r>
              <a:rPr lang="id-ID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83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8" y="332752"/>
            <a:ext cx="2464441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smtClean="0"/>
              <a:t>KRITERIA KELULUSAN</a:t>
            </a:r>
            <a:endParaRPr lang="en-US" sz="2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787" y="872510"/>
            <a:ext cx="8093119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2" indent="-342900" algn="just">
              <a:lnSpc>
                <a:spcPct val="150000"/>
              </a:lnSpc>
              <a:buFont typeface="+mj-lt"/>
              <a:buAutoNum type="arabicPeriod" startAt="6"/>
            </a:pPr>
            <a:r>
              <a:rPr lang="id-ID" dirty="0" smtClean="0"/>
              <a:t>Peserta </a:t>
            </a:r>
            <a:r>
              <a:rPr lang="id-ID" dirty="0"/>
              <a:t>didik dinyatakan lulus </a:t>
            </a:r>
            <a:r>
              <a:rPr lang="id-ID" dirty="0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id-ID" dirty="0" smtClean="0"/>
              <a:t>, </a:t>
            </a:r>
            <a:r>
              <a:rPr lang="id-ID" dirty="0"/>
              <a:t>apabila peserta didik telah memenuhi kriteria kelulusan yang ditetapkan berdasarkan perolehan ujian sekolah terdiri dari 50% ujian tulis dan 50% ujian praktik.</a:t>
            </a:r>
            <a:endParaRPr lang="en-US" dirty="0"/>
          </a:p>
          <a:p>
            <a:pPr marL="342900" lvl="2" indent="-342900" algn="just">
              <a:lnSpc>
                <a:spcPct val="150000"/>
              </a:lnSpc>
              <a:buFont typeface="+mj-lt"/>
              <a:buAutoNum type="arabicPeriod" startAt="6"/>
            </a:pPr>
            <a:r>
              <a:rPr lang="id-ID" dirty="0"/>
              <a:t>Nilai Sekolah (NS) diperoleh dari  </a:t>
            </a:r>
            <a:r>
              <a:rPr lang="en-US" dirty="0"/>
              <a:t>g</a:t>
            </a:r>
            <a:r>
              <a:rPr lang="id-ID" dirty="0"/>
              <a:t>abungan antara nilai Ujian sekolah dan nilai rata-rata rapor (NR) semester I s.d VI dengan pembobotan 50% untuk nilai Ujian sekolah (US) dan pembobotan 50% untuk nilai rata-rata rapor (NR</a:t>
            </a:r>
            <a:r>
              <a:rPr lang="id-ID" dirty="0" smtClean="0"/>
              <a:t>)</a:t>
            </a:r>
            <a:r>
              <a:rPr lang="en-US" dirty="0" smtClean="0"/>
              <a:t>. </a:t>
            </a:r>
            <a:r>
              <a:rPr lang="id-ID" dirty="0" smtClean="0"/>
              <a:t>Pembulatan </a:t>
            </a:r>
            <a:r>
              <a:rPr lang="id-ID" dirty="0"/>
              <a:t>Nilai Sekolah  (NS</a:t>
            </a:r>
            <a:r>
              <a:rPr lang="en-US" dirty="0"/>
              <a:t>) </a:t>
            </a:r>
            <a:r>
              <a:rPr lang="id-ID" dirty="0"/>
              <a:t> dinyatakan dalam rentang 0 sampai dengan </a:t>
            </a:r>
            <a:r>
              <a:rPr lang="id-ID" dirty="0" smtClean="0"/>
              <a:t>100.</a:t>
            </a:r>
            <a:endParaRPr lang="en-US" dirty="0" smtClean="0"/>
          </a:p>
          <a:p>
            <a:pPr marL="342900" lvl="2" indent="-342900" algn="just">
              <a:lnSpc>
                <a:spcPct val="150000"/>
              </a:lnSpc>
              <a:buFont typeface="+mj-lt"/>
              <a:buAutoNum type="arabicPeriod" startAt="6"/>
            </a:pPr>
            <a:r>
              <a:rPr lang="id-ID" dirty="0" smtClean="0"/>
              <a:t>Peserta </a:t>
            </a:r>
            <a:r>
              <a:rPr lang="id-ID" dirty="0"/>
              <a:t>didik dinyatakan lulus apabila memiliki </a:t>
            </a:r>
            <a:r>
              <a:rPr lang="en-US" dirty="0" smtClean="0"/>
              <a:t>N</a:t>
            </a:r>
            <a:r>
              <a:rPr lang="id-ID" dirty="0" smtClean="0"/>
              <a:t>ilai </a:t>
            </a:r>
            <a:r>
              <a:rPr lang="en-US" dirty="0" err="1" smtClean="0"/>
              <a:t>Sekolah</a:t>
            </a:r>
            <a:r>
              <a:rPr lang="en-US" dirty="0" smtClean="0"/>
              <a:t> (NS) </a:t>
            </a:r>
            <a:r>
              <a:rPr lang="id-ID" dirty="0"/>
              <a:t>rata-rata ≥ 65,  nilai minimal 60 untuk setiap mata pelajaran yang diujikan.</a:t>
            </a:r>
            <a:endParaRPr lang="en-US" sz="1600" dirty="0"/>
          </a:p>
          <a:p>
            <a:pPr marL="228600" indent="-228600">
              <a:buFont typeface="+mj-lt"/>
              <a:buAutoNum type="arabicParenR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877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7"/>
          <p:cNvSpPr>
            <a:spLocks noGrp="1"/>
          </p:cNvSpPr>
          <p:nvPr>
            <p:ph type="ctrTitle"/>
          </p:nvPr>
        </p:nvSpPr>
        <p:spPr>
          <a:xfrm>
            <a:off x="2461434" y="731109"/>
            <a:ext cx="3640931" cy="693547"/>
          </a:xfrm>
        </p:spPr>
        <p:txBody>
          <a:bodyPr/>
          <a:lstStyle/>
          <a:p>
            <a:pPr algn="ctr" eaLnBrk="1" hangingPunct="1"/>
            <a:r>
              <a:rPr dirty="0" err="1"/>
              <a:t>Terimakasih</a:t>
            </a:r>
            <a:endParaRPr dirty="0"/>
          </a:p>
        </p:txBody>
      </p:sp>
      <p:pic>
        <p:nvPicPr>
          <p:cNvPr id="6554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8" r="26418"/>
          <a:stretch>
            <a:fillRect/>
          </a:stretch>
        </p:blipFill>
        <p:spPr bwMode="auto">
          <a:xfrm>
            <a:off x="2620370" y="1719618"/>
            <a:ext cx="4032196" cy="32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6652566" y="346604"/>
            <a:ext cx="2206060" cy="461597"/>
            <a:chOff x="6286501" y="285750"/>
            <a:chExt cx="2714624" cy="760414"/>
          </a:xfrm>
        </p:grpSpPr>
        <p:pic>
          <p:nvPicPr>
            <p:cNvPr id="20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2483098" y="488404"/>
            <a:ext cx="4258904" cy="866428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396249" y="1705606"/>
            <a:ext cx="6535341" cy="1569652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3200" b="1" dirty="0" smtClean="0">
                <a:cs typeface="Calibri" pitchFamily="34" charset="0"/>
              </a:rPr>
              <a:t>DASAR HUKUM</a:t>
            </a:r>
            <a:endParaRPr lang="en-US" sz="2800" b="1" dirty="0">
              <a:cs typeface="Calibri" pitchFamily="34" charset="0"/>
            </a:endParaRPr>
          </a:p>
          <a:p>
            <a:pPr algn="ctr"/>
            <a:endParaRPr lang="en-US" sz="1600" b="1" dirty="0">
              <a:cs typeface="Calibri" pitchFamily="34" charset="0"/>
            </a:endParaRP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sz="1600" dirty="0" err="1" smtClean="0"/>
              <a:t>Peraturan</a:t>
            </a:r>
            <a:r>
              <a:rPr lang="en-US" sz="1600" dirty="0" smtClean="0"/>
              <a:t> </a:t>
            </a:r>
            <a:r>
              <a:rPr lang="en-US" sz="1600" dirty="0" err="1"/>
              <a:t>Menteri</a:t>
            </a:r>
            <a:r>
              <a:rPr lang="en-US" sz="1600" dirty="0"/>
              <a:t> </a:t>
            </a:r>
            <a:r>
              <a:rPr lang="en-US" sz="1600" dirty="0" err="1"/>
              <a:t>Pendidikan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Kebudayaan</a:t>
            </a:r>
            <a:r>
              <a:rPr lang="en-US" sz="1600" dirty="0"/>
              <a:t> </a:t>
            </a:r>
            <a:r>
              <a:rPr lang="en-US" sz="1600" dirty="0" err="1"/>
              <a:t>Nomor</a:t>
            </a:r>
            <a:r>
              <a:rPr lang="en-US" sz="1600" dirty="0"/>
              <a:t> 43 </a:t>
            </a:r>
            <a:r>
              <a:rPr lang="en-US" sz="1600" dirty="0" err="1"/>
              <a:t>tahun</a:t>
            </a:r>
            <a:r>
              <a:rPr lang="en-US" sz="1600" dirty="0"/>
              <a:t> 2019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Kepala</a:t>
            </a:r>
            <a:r>
              <a:rPr lang="en-US" sz="1600" dirty="0"/>
              <a:t> </a:t>
            </a:r>
            <a:r>
              <a:rPr lang="en-US" sz="1600" dirty="0" err="1"/>
              <a:t>BSNP</a:t>
            </a:r>
            <a:r>
              <a:rPr lang="en-US" sz="1600" dirty="0"/>
              <a:t> </a:t>
            </a:r>
            <a:r>
              <a:rPr lang="en-US" sz="1600" dirty="0" err="1"/>
              <a:t>Nomor</a:t>
            </a:r>
            <a:r>
              <a:rPr lang="en-US" sz="1600" dirty="0"/>
              <a:t> 051 </a:t>
            </a:r>
            <a:r>
              <a:rPr lang="en-US" sz="1600" dirty="0" err="1"/>
              <a:t>Tahun</a:t>
            </a:r>
            <a:r>
              <a:rPr lang="en-US" sz="1600" dirty="0"/>
              <a:t> 2019 yang </a:t>
            </a: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DIREVISI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Kepala</a:t>
            </a:r>
            <a:r>
              <a:rPr lang="en-US" sz="1600" dirty="0"/>
              <a:t> </a:t>
            </a:r>
            <a:r>
              <a:rPr lang="en-US" sz="1600" dirty="0" err="1"/>
              <a:t>BSNP</a:t>
            </a:r>
            <a:r>
              <a:rPr lang="en-US" sz="1600" dirty="0"/>
              <a:t> </a:t>
            </a:r>
            <a:r>
              <a:rPr lang="en-US" sz="1600" dirty="0" err="1"/>
              <a:t>Nomor</a:t>
            </a:r>
            <a:r>
              <a:rPr lang="en-US" sz="1600" dirty="0"/>
              <a:t> </a:t>
            </a:r>
            <a:r>
              <a:rPr lang="en-US" sz="1600" b="1" dirty="0"/>
              <a:t>053 </a:t>
            </a:r>
            <a:r>
              <a:rPr lang="en-US" sz="1600" b="1" dirty="0" err="1"/>
              <a:t>Tahun</a:t>
            </a:r>
            <a:r>
              <a:rPr lang="en-US" sz="1600" b="1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242146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1794" y="1250811"/>
            <a:ext cx="8024648" cy="1938984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marL="342872" indent="-342872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UJIAN</a:t>
            </a:r>
            <a:r>
              <a:rPr lang="en-US" sz="2000" dirty="0"/>
              <a:t> </a:t>
            </a:r>
            <a:r>
              <a:rPr lang="en-US" sz="2000" dirty="0" err="1"/>
              <a:t>SEKOLAH</a:t>
            </a:r>
            <a:r>
              <a:rPr lang="en-US" sz="2000" dirty="0"/>
              <a:t> </a:t>
            </a:r>
            <a:r>
              <a:rPr lang="en-US" sz="2000" dirty="0" err="1"/>
              <a:t>Dilaksanakan</a:t>
            </a:r>
            <a:r>
              <a:rPr lang="en-US" sz="2000" dirty="0"/>
              <a:t> </a:t>
            </a:r>
            <a:r>
              <a:rPr lang="en-US" sz="2000" dirty="0" err="1"/>
              <a:t>sepenuhnya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Sekolah</a:t>
            </a:r>
            <a:endParaRPr lang="en-US" sz="2000" dirty="0"/>
          </a:p>
          <a:p>
            <a:pPr marL="342872" indent="-342872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UJIAN SEKOLAH </a:t>
            </a:r>
            <a:r>
              <a:rPr lang="en-US" sz="2000" dirty="0" err="1" smtClean="0"/>
              <a:t>berupa</a:t>
            </a:r>
            <a:r>
              <a:rPr lang="en-US" sz="2000" dirty="0" smtClean="0"/>
              <a:t>: </a:t>
            </a:r>
            <a:r>
              <a:rPr lang="en-US" sz="2000" dirty="0" err="1" smtClean="0"/>
              <a:t>Tes</a:t>
            </a:r>
            <a:r>
              <a:rPr lang="en-US" sz="2000" dirty="0" smtClean="0"/>
              <a:t> </a:t>
            </a:r>
            <a:r>
              <a:rPr lang="en-US" sz="2000" dirty="0" err="1"/>
              <a:t>T</a:t>
            </a:r>
            <a:r>
              <a:rPr lang="en-US" sz="2000" dirty="0" err="1" smtClean="0"/>
              <a:t>ulis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Praktik</a:t>
            </a:r>
            <a:endParaRPr lang="en-US" sz="2000" dirty="0"/>
          </a:p>
          <a:p>
            <a:pPr marL="342872" indent="-342872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UJIAN SEKOLAH </a:t>
            </a:r>
            <a:r>
              <a:rPr lang="en-US" sz="2000" dirty="0" smtClean="0"/>
              <a:t> </a:t>
            </a:r>
            <a:r>
              <a:rPr lang="en-US" sz="2000" dirty="0" err="1"/>
              <a:t>dilaksanakan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smtClean="0"/>
              <a:t>Semester </a:t>
            </a:r>
            <a:r>
              <a:rPr lang="en-US" sz="2000" dirty="0" err="1"/>
              <a:t>Genap</a:t>
            </a:r>
            <a:endParaRPr lang="en-US" sz="2000" dirty="0"/>
          </a:p>
          <a:p>
            <a:pPr marL="342872" indent="-342872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UJIAN </a:t>
            </a:r>
            <a:r>
              <a:rPr lang="en-US" sz="2000" dirty="0"/>
              <a:t>NASIONAL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/>
              <a:t>moda</a:t>
            </a:r>
            <a:r>
              <a:rPr lang="en-US" sz="2000" dirty="0"/>
              <a:t> </a:t>
            </a:r>
            <a:r>
              <a:rPr lang="en-US" sz="2000" dirty="0" smtClean="0"/>
              <a:t>UNBK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10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8" y="375195"/>
            <a:ext cx="5402040" cy="707878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4000" b="1" dirty="0" smtClean="0"/>
              <a:t>JADWAL UJIAN SEKOLAH</a:t>
            </a:r>
            <a:endParaRPr lang="en-US" sz="4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8684" y="1637731"/>
            <a:ext cx="6979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SENIN- RABU/ 02-11 </a:t>
            </a:r>
            <a:r>
              <a:rPr lang="en-US" sz="4000" dirty="0" err="1" smtClean="0"/>
              <a:t>Maret</a:t>
            </a:r>
            <a:r>
              <a:rPr lang="en-US" sz="4000" dirty="0" smtClean="0"/>
              <a:t> 2020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8422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8" y="375195"/>
            <a:ext cx="5651146" cy="707878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4000" b="1" dirty="0" smtClean="0"/>
              <a:t>PERSIAPAN JELANG UNBK</a:t>
            </a:r>
            <a:endParaRPr lang="en-US" sz="4000" b="1" dirty="0"/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8684" y="1637731"/>
            <a:ext cx="671209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TOBK MKKS (3X)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SIMULASI UNBK PUSPENDIK 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GLADI BERSIH UNBK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6804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6" y="368043"/>
            <a:ext cx="2318888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err="1"/>
              <a:t>JADWAL</a:t>
            </a:r>
            <a:r>
              <a:rPr lang="en-US" sz="2000" b="1" dirty="0"/>
              <a:t> </a:t>
            </a:r>
            <a:r>
              <a:rPr lang="en-US" sz="2000" b="1" dirty="0" err="1"/>
              <a:t>UNBK</a:t>
            </a:r>
            <a:r>
              <a:rPr lang="en-US" sz="2000" b="1" dirty="0"/>
              <a:t> 2020</a:t>
            </a:r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57250"/>
            <a:ext cx="73152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85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95786" y="368043"/>
            <a:ext cx="2318888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err="1"/>
              <a:t>JADWAL</a:t>
            </a:r>
            <a:r>
              <a:rPr lang="en-US" sz="2000" b="1" dirty="0"/>
              <a:t> </a:t>
            </a:r>
            <a:r>
              <a:rPr lang="en-US" sz="2000" b="1" dirty="0" err="1"/>
              <a:t>UNBK</a:t>
            </a:r>
            <a:r>
              <a:rPr lang="en-US" sz="2000" b="1" dirty="0"/>
              <a:t> 2020</a:t>
            </a:r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581150"/>
            <a:ext cx="7572375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66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786" y="368043"/>
            <a:ext cx="4661645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b="1" dirty="0" err="1"/>
              <a:t>JADWAL</a:t>
            </a:r>
            <a:r>
              <a:rPr lang="en-US" sz="2000" b="1" dirty="0"/>
              <a:t> </a:t>
            </a:r>
            <a:r>
              <a:rPr lang="en-US" sz="2000" b="1" dirty="0" err="1"/>
              <a:t>UJIAN</a:t>
            </a:r>
            <a:r>
              <a:rPr lang="en-US" sz="2000" b="1" dirty="0"/>
              <a:t> </a:t>
            </a:r>
            <a:r>
              <a:rPr lang="en-US" sz="2000" b="1" dirty="0" err="1"/>
              <a:t>NASIONAL</a:t>
            </a:r>
            <a:r>
              <a:rPr lang="en-US" sz="2000" b="1" dirty="0"/>
              <a:t> </a:t>
            </a:r>
            <a:r>
              <a:rPr lang="en-US" sz="2000" b="1" dirty="0" err="1"/>
              <a:t>ULANGAN</a:t>
            </a:r>
            <a:r>
              <a:rPr lang="en-US" sz="2000" b="1" dirty="0"/>
              <a:t> 2020</a:t>
            </a:r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1" y="4470137"/>
            <a:ext cx="4672013" cy="124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6126929" y="274101"/>
            <a:ext cx="2607645" cy="562474"/>
            <a:chOff x="6286501" y="285750"/>
            <a:chExt cx="2714624" cy="760414"/>
          </a:xfrm>
        </p:grpSpPr>
        <p:pic>
          <p:nvPicPr>
            <p:cNvPr id="34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63" y="1760562"/>
            <a:ext cx="7602815" cy="230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08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476255" y="357190"/>
            <a:ext cx="5529263" cy="506679"/>
          </a:xfrm>
          <a:prstGeom prst="rect">
            <a:avLst/>
          </a:prstGeom>
        </p:spPr>
        <p:txBody>
          <a:bodyPr lIns="71317" tIns="35659" rIns="71317" bIns="0" anchor="b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3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PENDAFTARAN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b="0" dirty="0" err="1"/>
              <a:t>UNBK2020</a:t>
            </a:r>
            <a:endParaRPr lang="en-US" b="0" dirty="0"/>
          </a:p>
          <a:p>
            <a:pPr fontAlgn="auto">
              <a:spcAft>
                <a:spcPts val="0"/>
              </a:spcAft>
              <a:defRPr/>
            </a:pPr>
            <a:r>
              <a:rPr lang="en-US" b="0" dirty="0" err="1"/>
              <a:t>PENDIDIKAN</a:t>
            </a:r>
            <a:r>
              <a:rPr lang="en-US" b="0" dirty="0"/>
              <a:t> FORMAL</a:t>
            </a:r>
          </a:p>
        </p:txBody>
      </p:sp>
      <p:pic>
        <p:nvPicPr>
          <p:cNvPr id="5325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0" y="4933160"/>
            <a:ext cx="3140869" cy="83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6" name="Group 9"/>
          <p:cNvGrpSpPr>
            <a:grpSpLocks/>
          </p:cNvGrpSpPr>
          <p:nvPr/>
        </p:nvGrpSpPr>
        <p:grpSpPr bwMode="auto">
          <a:xfrm>
            <a:off x="476253" y="1141680"/>
            <a:ext cx="8236744" cy="4071939"/>
            <a:chOff x="2135886" y="1154429"/>
            <a:chExt cx="8199882" cy="4886707"/>
          </a:xfrm>
        </p:grpSpPr>
        <p:sp>
          <p:nvSpPr>
            <p:cNvPr id="53257" name="object 54"/>
            <p:cNvSpPr>
              <a:spLocks noChangeArrowheads="1"/>
            </p:cNvSpPr>
            <p:nvPr/>
          </p:nvSpPr>
          <p:spPr bwMode="auto">
            <a:xfrm>
              <a:off x="2261616" y="1313688"/>
              <a:ext cx="4247387" cy="1392936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58" name="object 55"/>
            <p:cNvSpPr>
              <a:spLocks noChangeArrowheads="1"/>
            </p:cNvSpPr>
            <p:nvPr/>
          </p:nvSpPr>
          <p:spPr bwMode="auto">
            <a:xfrm>
              <a:off x="2308860" y="1341119"/>
              <a:ext cx="4152900" cy="1298448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59" name="object 56"/>
            <p:cNvSpPr>
              <a:spLocks/>
            </p:cNvSpPr>
            <p:nvPr/>
          </p:nvSpPr>
          <p:spPr bwMode="auto">
            <a:xfrm>
              <a:off x="2308860" y="1341119"/>
              <a:ext cx="4152900" cy="1298448"/>
            </a:xfrm>
            <a:custGeom>
              <a:avLst/>
              <a:gdLst>
                <a:gd name="T0" fmla="*/ 0 w 4152900"/>
                <a:gd name="T1" fmla="*/ 1298448 h 1298448"/>
                <a:gd name="T2" fmla="*/ 4152900 w 4152900"/>
                <a:gd name="T3" fmla="*/ 1298448 h 1298448"/>
                <a:gd name="T4" fmla="*/ 4152900 w 4152900"/>
                <a:gd name="T5" fmla="*/ 0 h 1298448"/>
                <a:gd name="T6" fmla="*/ 0 w 4152900"/>
                <a:gd name="T7" fmla="*/ 0 h 1298448"/>
                <a:gd name="T8" fmla="*/ 0 w 4152900"/>
                <a:gd name="T9" fmla="*/ 1298448 h 12984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52900" h="1298448">
                  <a:moveTo>
                    <a:pt x="0" y="1298448"/>
                  </a:moveTo>
                  <a:lnTo>
                    <a:pt x="4152900" y="1298448"/>
                  </a:lnTo>
                  <a:lnTo>
                    <a:pt x="4152900" y="0"/>
                  </a:lnTo>
                  <a:lnTo>
                    <a:pt x="0" y="0"/>
                  </a:lnTo>
                  <a:lnTo>
                    <a:pt x="0" y="1298448"/>
                  </a:lnTo>
                  <a:close/>
                </a:path>
              </a:pathLst>
            </a:custGeom>
            <a:noFill/>
            <a:ln w="9143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0" name="object 57"/>
            <p:cNvSpPr>
              <a:spLocks noChangeArrowheads="1"/>
            </p:cNvSpPr>
            <p:nvPr/>
          </p:nvSpPr>
          <p:spPr bwMode="auto">
            <a:xfrm>
              <a:off x="2135886" y="1154429"/>
              <a:ext cx="908303" cy="136398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1" name="object 58"/>
            <p:cNvSpPr>
              <a:spLocks/>
            </p:cNvSpPr>
            <p:nvPr/>
          </p:nvSpPr>
          <p:spPr bwMode="auto">
            <a:xfrm>
              <a:off x="2135886" y="1154429"/>
              <a:ext cx="908303" cy="1363980"/>
            </a:xfrm>
            <a:custGeom>
              <a:avLst/>
              <a:gdLst>
                <a:gd name="T0" fmla="*/ 0 w 908303"/>
                <a:gd name="T1" fmla="*/ 1363980 h 1363980"/>
                <a:gd name="T2" fmla="*/ 908303 w 908303"/>
                <a:gd name="T3" fmla="*/ 1363980 h 1363980"/>
                <a:gd name="T4" fmla="*/ 908303 w 908303"/>
                <a:gd name="T5" fmla="*/ 0 h 1363980"/>
                <a:gd name="T6" fmla="*/ 0 w 908303"/>
                <a:gd name="T7" fmla="*/ 0 h 1363980"/>
                <a:gd name="T8" fmla="*/ 0 w 908303"/>
                <a:gd name="T9" fmla="*/ 1363980 h 13639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8303" h="1363980">
                  <a:moveTo>
                    <a:pt x="0" y="1363980"/>
                  </a:moveTo>
                  <a:lnTo>
                    <a:pt x="908303" y="1363980"/>
                  </a:lnTo>
                  <a:lnTo>
                    <a:pt x="908303" y="0"/>
                  </a:lnTo>
                  <a:lnTo>
                    <a:pt x="0" y="0"/>
                  </a:lnTo>
                  <a:lnTo>
                    <a:pt x="0" y="1363980"/>
                  </a:lnTo>
                  <a:close/>
                </a:path>
              </a:pathLst>
            </a:custGeom>
            <a:noFill/>
            <a:ln w="2590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2" name="object 59"/>
            <p:cNvSpPr>
              <a:spLocks noChangeArrowheads="1"/>
            </p:cNvSpPr>
            <p:nvPr/>
          </p:nvSpPr>
          <p:spPr bwMode="auto">
            <a:xfrm>
              <a:off x="6964680" y="1548384"/>
              <a:ext cx="2028444" cy="970788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4" name="object 61"/>
            <p:cNvSpPr>
              <a:spLocks noChangeArrowheads="1"/>
            </p:cNvSpPr>
            <p:nvPr/>
          </p:nvSpPr>
          <p:spPr bwMode="auto">
            <a:xfrm>
              <a:off x="9279636" y="1482852"/>
              <a:ext cx="996696" cy="102108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5" name="object 62"/>
            <p:cNvSpPr>
              <a:spLocks noChangeArrowheads="1"/>
            </p:cNvSpPr>
            <p:nvPr/>
          </p:nvSpPr>
          <p:spPr bwMode="auto">
            <a:xfrm>
              <a:off x="6443472" y="1719072"/>
              <a:ext cx="423672" cy="594360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6" name="object 47"/>
            <p:cNvSpPr>
              <a:spLocks noChangeArrowheads="1"/>
            </p:cNvSpPr>
            <p:nvPr/>
          </p:nvSpPr>
          <p:spPr bwMode="auto">
            <a:xfrm>
              <a:off x="2261616" y="2948940"/>
              <a:ext cx="4247387" cy="1391412"/>
            </a:xfrm>
            <a:prstGeom prst="rect">
              <a:avLst/>
            </a:prstGeom>
            <a:blipFill dpi="0" rotWithShape="1">
              <a:blip r:embed="rId9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7" name="object 48"/>
            <p:cNvSpPr>
              <a:spLocks noChangeArrowheads="1"/>
            </p:cNvSpPr>
            <p:nvPr/>
          </p:nvSpPr>
          <p:spPr bwMode="auto">
            <a:xfrm>
              <a:off x="2308860" y="2976372"/>
              <a:ext cx="4152900" cy="1296923"/>
            </a:xfrm>
            <a:prstGeom prst="rect">
              <a:avLst/>
            </a:prstGeom>
            <a:blipFill dpi="0" rotWithShape="1">
              <a:blip r:embed="rId10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8" name="object 49"/>
            <p:cNvSpPr>
              <a:spLocks/>
            </p:cNvSpPr>
            <p:nvPr/>
          </p:nvSpPr>
          <p:spPr bwMode="auto">
            <a:xfrm>
              <a:off x="2308860" y="2976372"/>
              <a:ext cx="4152900" cy="1296923"/>
            </a:xfrm>
            <a:custGeom>
              <a:avLst/>
              <a:gdLst>
                <a:gd name="T0" fmla="*/ 0 w 4152900"/>
                <a:gd name="T1" fmla="*/ 1296920 h 1296924"/>
                <a:gd name="T2" fmla="*/ 4152900 w 4152900"/>
                <a:gd name="T3" fmla="*/ 1296920 h 1296924"/>
                <a:gd name="T4" fmla="*/ 4152900 w 4152900"/>
                <a:gd name="T5" fmla="*/ 0 h 1296924"/>
                <a:gd name="T6" fmla="*/ 0 w 4152900"/>
                <a:gd name="T7" fmla="*/ 0 h 1296924"/>
                <a:gd name="T8" fmla="*/ 0 w 4152900"/>
                <a:gd name="T9" fmla="*/ 1296920 h 12969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52900" h="1296924">
                  <a:moveTo>
                    <a:pt x="0" y="1296923"/>
                  </a:moveTo>
                  <a:lnTo>
                    <a:pt x="4152900" y="1296923"/>
                  </a:lnTo>
                  <a:lnTo>
                    <a:pt x="4152900" y="0"/>
                  </a:lnTo>
                  <a:lnTo>
                    <a:pt x="0" y="0"/>
                  </a:lnTo>
                  <a:lnTo>
                    <a:pt x="0" y="1296923"/>
                  </a:lnTo>
                  <a:close/>
                </a:path>
              </a:pathLst>
            </a:custGeom>
            <a:noFill/>
            <a:ln w="9144">
              <a:solidFill>
                <a:srgbClr val="97B8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69" name="object 50"/>
            <p:cNvSpPr>
              <a:spLocks noChangeArrowheads="1"/>
            </p:cNvSpPr>
            <p:nvPr/>
          </p:nvSpPr>
          <p:spPr bwMode="auto">
            <a:xfrm>
              <a:off x="2135886" y="2789681"/>
              <a:ext cx="908303" cy="1362456"/>
            </a:xfrm>
            <a:prstGeom prst="rect">
              <a:avLst/>
            </a:prstGeom>
            <a:blipFill dpi="0" rotWithShape="1">
              <a:blip r:embed="rId11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0" name="object 51"/>
            <p:cNvSpPr>
              <a:spLocks/>
            </p:cNvSpPr>
            <p:nvPr/>
          </p:nvSpPr>
          <p:spPr bwMode="auto">
            <a:xfrm>
              <a:off x="2135886" y="2789681"/>
              <a:ext cx="908303" cy="1362456"/>
            </a:xfrm>
            <a:custGeom>
              <a:avLst/>
              <a:gdLst>
                <a:gd name="T0" fmla="*/ 0 w 908303"/>
                <a:gd name="T1" fmla="*/ 1362456 h 1362456"/>
                <a:gd name="T2" fmla="*/ 908303 w 908303"/>
                <a:gd name="T3" fmla="*/ 1362456 h 1362456"/>
                <a:gd name="T4" fmla="*/ 908303 w 908303"/>
                <a:gd name="T5" fmla="*/ 0 h 1362456"/>
                <a:gd name="T6" fmla="*/ 0 w 908303"/>
                <a:gd name="T7" fmla="*/ 0 h 1362456"/>
                <a:gd name="T8" fmla="*/ 0 w 908303"/>
                <a:gd name="T9" fmla="*/ 1362456 h 13624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8303" h="1362456">
                  <a:moveTo>
                    <a:pt x="0" y="1362456"/>
                  </a:moveTo>
                  <a:lnTo>
                    <a:pt x="908303" y="1362456"/>
                  </a:lnTo>
                  <a:lnTo>
                    <a:pt x="908303" y="0"/>
                  </a:lnTo>
                  <a:lnTo>
                    <a:pt x="0" y="0"/>
                  </a:lnTo>
                  <a:lnTo>
                    <a:pt x="0" y="1362456"/>
                  </a:lnTo>
                  <a:close/>
                </a:path>
              </a:pathLst>
            </a:custGeom>
            <a:noFill/>
            <a:ln w="2590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1" name="object 52"/>
            <p:cNvSpPr>
              <a:spLocks noChangeArrowheads="1"/>
            </p:cNvSpPr>
            <p:nvPr/>
          </p:nvSpPr>
          <p:spPr bwMode="auto">
            <a:xfrm>
              <a:off x="6443472" y="3355848"/>
              <a:ext cx="423672" cy="594359"/>
            </a:xfrm>
            <a:prstGeom prst="rect">
              <a:avLst/>
            </a:prstGeom>
            <a:blipFill dpi="0" rotWithShape="1">
              <a:blip r:embed="rId1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2" name="object 40"/>
            <p:cNvSpPr>
              <a:spLocks noChangeArrowheads="1"/>
            </p:cNvSpPr>
            <p:nvPr/>
          </p:nvSpPr>
          <p:spPr bwMode="auto">
            <a:xfrm>
              <a:off x="2261616" y="4582668"/>
              <a:ext cx="4247387" cy="1392936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3" name="object 41"/>
            <p:cNvSpPr>
              <a:spLocks noChangeArrowheads="1"/>
            </p:cNvSpPr>
            <p:nvPr/>
          </p:nvSpPr>
          <p:spPr bwMode="auto">
            <a:xfrm>
              <a:off x="2950464" y="4576572"/>
              <a:ext cx="3624072" cy="1464564"/>
            </a:xfrm>
            <a:prstGeom prst="rect">
              <a:avLst/>
            </a:prstGeom>
            <a:blipFill dpi="0" rotWithShape="1">
              <a:blip r:embed="rId1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4" name="object 42"/>
            <p:cNvSpPr>
              <a:spLocks/>
            </p:cNvSpPr>
            <p:nvPr/>
          </p:nvSpPr>
          <p:spPr bwMode="auto">
            <a:xfrm>
              <a:off x="2308860" y="4610100"/>
              <a:ext cx="4152900" cy="1298448"/>
            </a:xfrm>
            <a:custGeom>
              <a:avLst/>
              <a:gdLst>
                <a:gd name="T0" fmla="*/ 0 w 4152900"/>
                <a:gd name="T1" fmla="*/ 1298448 h 1298448"/>
                <a:gd name="T2" fmla="*/ 4152900 w 4152900"/>
                <a:gd name="T3" fmla="*/ 1298448 h 1298448"/>
                <a:gd name="T4" fmla="*/ 4152900 w 4152900"/>
                <a:gd name="T5" fmla="*/ 0 h 1298448"/>
                <a:gd name="T6" fmla="*/ 0 w 4152900"/>
                <a:gd name="T7" fmla="*/ 0 h 1298448"/>
                <a:gd name="T8" fmla="*/ 0 w 4152900"/>
                <a:gd name="T9" fmla="*/ 1298448 h 12984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52900" h="1298448">
                  <a:moveTo>
                    <a:pt x="0" y="1298448"/>
                  </a:moveTo>
                  <a:lnTo>
                    <a:pt x="4152900" y="1298448"/>
                  </a:lnTo>
                  <a:lnTo>
                    <a:pt x="4152900" y="0"/>
                  </a:lnTo>
                  <a:lnTo>
                    <a:pt x="0" y="0"/>
                  </a:lnTo>
                  <a:lnTo>
                    <a:pt x="0" y="129844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5" name="object 43"/>
            <p:cNvSpPr>
              <a:spLocks/>
            </p:cNvSpPr>
            <p:nvPr/>
          </p:nvSpPr>
          <p:spPr bwMode="auto">
            <a:xfrm>
              <a:off x="2308860" y="4610100"/>
              <a:ext cx="4152900" cy="1298448"/>
            </a:xfrm>
            <a:custGeom>
              <a:avLst/>
              <a:gdLst>
                <a:gd name="T0" fmla="*/ 0 w 4152900"/>
                <a:gd name="T1" fmla="*/ 1298448 h 1298448"/>
                <a:gd name="T2" fmla="*/ 4152900 w 4152900"/>
                <a:gd name="T3" fmla="*/ 1298448 h 1298448"/>
                <a:gd name="T4" fmla="*/ 4152900 w 4152900"/>
                <a:gd name="T5" fmla="*/ 0 h 1298448"/>
                <a:gd name="T6" fmla="*/ 0 w 4152900"/>
                <a:gd name="T7" fmla="*/ 0 h 1298448"/>
                <a:gd name="T8" fmla="*/ 0 w 4152900"/>
                <a:gd name="T9" fmla="*/ 1298448 h 12984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52900" h="1298448">
                  <a:moveTo>
                    <a:pt x="0" y="1298448"/>
                  </a:moveTo>
                  <a:lnTo>
                    <a:pt x="4152900" y="1298448"/>
                  </a:lnTo>
                  <a:lnTo>
                    <a:pt x="4152900" y="0"/>
                  </a:lnTo>
                  <a:lnTo>
                    <a:pt x="0" y="0"/>
                  </a:lnTo>
                  <a:lnTo>
                    <a:pt x="0" y="1298448"/>
                  </a:lnTo>
                  <a:close/>
                </a:path>
              </a:pathLst>
            </a:custGeom>
            <a:noFill/>
            <a:ln w="9144">
              <a:solidFill>
                <a:srgbClr val="7C5F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6" name="object 44"/>
            <p:cNvSpPr>
              <a:spLocks noChangeArrowheads="1"/>
            </p:cNvSpPr>
            <p:nvPr/>
          </p:nvSpPr>
          <p:spPr bwMode="auto">
            <a:xfrm>
              <a:off x="2135886" y="4423410"/>
              <a:ext cx="908303" cy="1362455"/>
            </a:xfrm>
            <a:prstGeom prst="rect">
              <a:avLst/>
            </a:prstGeom>
            <a:blipFill dpi="0" rotWithShape="1">
              <a:blip r:embed="rId11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7" name="object 45"/>
            <p:cNvSpPr>
              <a:spLocks/>
            </p:cNvSpPr>
            <p:nvPr/>
          </p:nvSpPr>
          <p:spPr bwMode="auto">
            <a:xfrm>
              <a:off x="2135886" y="4423410"/>
              <a:ext cx="908303" cy="1362455"/>
            </a:xfrm>
            <a:custGeom>
              <a:avLst/>
              <a:gdLst>
                <a:gd name="T0" fmla="*/ 0 w 908303"/>
                <a:gd name="T1" fmla="*/ 1362455 h 1362455"/>
                <a:gd name="T2" fmla="*/ 908303 w 908303"/>
                <a:gd name="T3" fmla="*/ 1362455 h 1362455"/>
                <a:gd name="T4" fmla="*/ 908303 w 908303"/>
                <a:gd name="T5" fmla="*/ 0 h 1362455"/>
                <a:gd name="T6" fmla="*/ 0 w 908303"/>
                <a:gd name="T7" fmla="*/ 0 h 1362455"/>
                <a:gd name="T8" fmla="*/ 0 w 908303"/>
                <a:gd name="T9" fmla="*/ 1362455 h 1362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8303" h="1362455">
                  <a:moveTo>
                    <a:pt x="0" y="1362455"/>
                  </a:moveTo>
                  <a:lnTo>
                    <a:pt x="908303" y="1362455"/>
                  </a:lnTo>
                  <a:lnTo>
                    <a:pt x="908303" y="0"/>
                  </a:lnTo>
                  <a:lnTo>
                    <a:pt x="0" y="0"/>
                  </a:lnTo>
                  <a:lnTo>
                    <a:pt x="0" y="1362455"/>
                  </a:lnTo>
                  <a:close/>
                </a:path>
              </a:pathLst>
            </a:custGeom>
            <a:noFill/>
            <a:ln w="2590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8" name="object 46"/>
            <p:cNvSpPr>
              <a:spLocks noChangeArrowheads="1"/>
            </p:cNvSpPr>
            <p:nvPr/>
          </p:nvSpPr>
          <p:spPr bwMode="auto">
            <a:xfrm>
              <a:off x="6443472" y="4989576"/>
              <a:ext cx="423672" cy="594360"/>
            </a:xfrm>
            <a:prstGeom prst="rect">
              <a:avLst/>
            </a:prstGeom>
            <a:blipFill dpi="0" rotWithShape="1">
              <a:blip r:embed="rId1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79" name="object 38"/>
            <p:cNvSpPr>
              <a:spLocks noChangeArrowheads="1"/>
            </p:cNvSpPr>
            <p:nvPr/>
          </p:nvSpPr>
          <p:spPr bwMode="auto">
            <a:xfrm>
              <a:off x="6964680" y="3185160"/>
              <a:ext cx="2028444" cy="970788"/>
            </a:xfrm>
            <a:prstGeom prst="rect">
              <a:avLst/>
            </a:prstGeom>
            <a:blipFill dpi="0" rotWithShape="1">
              <a:blip r:embed="rId1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81" name="object 36"/>
            <p:cNvSpPr>
              <a:spLocks noChangeArrowheads="1"/>
            </p:cNvSpPr>
            <p:nvPr/>
          </p:nvSpPr>
          <p:spPr bwMode="auto">
            <a:xfrm>
              <a:off x="6964680" y="4824984"/>
              <a:ext cx="2028444" cy="970787"/>
            </a:xfrm>
            <a:prstGeom prst="rect">
              <a:avLst/>
            </a:prstGeom>
            <a:blipFill dpi="0" rotWithShape="1">
              <a:blip r:embed="rId1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83" name="object 35"/>
            <p:cNvSpPr>
              <a:spLocks noChangeArrowheads="1"/>
            </p:cNvSpPr>
            <p:nvPr/>
          </p:nvSpPr>
          <p:spPr bwMode="auto">
            <a:xfrm>
              <a:off x="9279636" y="4753356"/>
              <a:ext cx="996696" cy="102108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53284" name="object 34"/>
            <p:cNvSpPr>
              <a:spLocks noChangeArrowheads="1"/>
            </p:cNvSpPr>
            <p:nvPr/>
          </p:nvSpPr>
          <p:spPr bwMode="auto">
            <a:xfrm>
              <a:off x="9221724" y="3130296"/>
              <a:ext cx="1114044" cy="999743"/>
            </a:xfrm>
            <a:prstGeom prst="rect">
              <a:avLst/>
            </a:prstGeom>
            <a:blipFill dpi="0" rotWithShape="1">
              <a:blip r:embed="rId1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id-ID"/>
            </a:p>
          </p:txBody>
        </p:sp>
        <p:sp>
          <p:nvSpPr>
            <p:cNvPr id="40" name="object 25"/>
            <p:cNvSpPr txBox="1"/>
            <p:nvPr/>
          </p:nvSpPr>
          <p:spPr>
            <a:xfrm>
              <a:off x="7361208" y="1824406"/>
              <a:ext cx="1290457" cy="381030"/>
            </a:xfrm>
            <a:prstGeom prst="rect">
              <a:avLst/>
            </a:prstGeom>
          </p:spPr>
          <p:txBody>
            <a:bodyPr lIns="0" tIns="18859" rIns="0" bIns="0"/>
            <a:lstStyle/>
            <a:p>
              <a:pPr marL="9904">
                <a:lnSpc>
                  <a:spcPts val="2317"/>
                </a:lnSpc>
                <a:defRPr/>
              </a:pPr>
              <a:r>
                <a:rPr sz="2200" spc="-3">
                  <a:solidFill>
                    <a:srgbClr val="FFFFFF"/>
                  </a:solidFill>
                  <a:latin typeface="Franklin Gothic Medium Cond"/>
                  <a:cs typeface="Franklin Gothic Medium Cond"/>
                </a:rPr>
                <a:t>DAPODIK</a:t>
              </a:r>
              <a:endParaRPr sz="2200">
                <a:latin typeface="Franklin Gothic Medium Cond"/>
                <a:cs typeface="Franklin Gothic Medium Cond"/>
              </a:endParaRPr>
            </a:p>
          </p:txBody>
        </p:sp>
        <p:sp>
          <p:nvSpPr>
            <p:cNvPr id="53286" name="object 24"/>
            <p:cNvSpPr txBox="1">
              <a:spLocks noChangeArrowheads="1"/>
            </p:cNvSpPr>
            <p:nvPr/>
          </p:nvSpPr>
          <p:spPr bwMode="auto">
            <a:xfrm>
              <a:off x="7597513" y="3470910"/>
              <a:ext cx="762778" cy="380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8859" rIns="0" bIns="0"/>
            <a:lstStyle>
              <a:lvl1pPr marL="127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ts val="2321"/>
                </a:lnSpc>
              </a:pPr>
              <a:r>
                <a:rPr lang="en-US" sz="2200" err="1">
                  <a:solidFill>
                    <a:srgbClr val="FFFFFF"/>
                  </a:solidFill>
                  <a:latin typeface="Franklin Gothic Medium Cond" pitchFamily="34" charset="0"/>
                </a:rPr>
                <a:t>EMIS</a:t>
              </a:r>
              <a:endParaRPr lang="en-US" sz="2200">
                <a:latin typeface="Franklin Gothic Medium Cond" pitchFamily="34" charset="0"/>
              </a:endParaRPr>
            </a:p>
          </p:txBody>
        </p:sp>
        <p:sp>
          <p:nvSpPr>
            <p:cNvPr id="42" name="object 23"/>
            <p:cNvSpPr txBox="1"/>
            <p:nvPr/>
          </p:nvSpPr>
          <p:spPr>
            <a:xfrm>
              <a:off x="7361208" y="5101263"/>
              <a:ext cx="1290457" cy="381030"/>
            </a:xfrm>
            <a:prstGeom prst="rect">
              <a:avLst/>
            </a:prstGeom>
          </p:spPr>
          <p:txBody>
            <a:bodyPr lIns="0" tIns="18859" rIns="0" bIns="0"/>
            <a:lstStyle/>
            <a:p>
              <a:pPr marL="9904" algn="ctr">
                <a:lnSpc>
                  <a:spcPts val="2317"/>
                </a:lnSpc>
                <a:defRPr/>
              </a:pPr>
              <a:r>
                <a:rPr sz="2200" spc="-3">
                  <a:solidFill>
                    <a:srgbClr val="FFFFFF"/>
                  </a:solidFill>
                  <a:latin typeface="Franklin Gothic Medium Cond"/>
                  <a:cs typeface="Franklin Gothic Medium Cond"/>
                </a:rPr>
                <a:t>DAPODIK</a:t>
              </a:r>
              <a:endParaRPr sz="2200">
                <a:latin typeface="Franklin Gothic Medium Cond"/>
                <a:cs typeface="Franklin Gothic Medium Cond"/>
              </a:endParaRPr>
            </a:p>
          </p:txBody>
        </p:sp>
        <p:sp>
          <p:nvSpPr>
            <p:cNvPr id="53288" name="object 22"/>
            <p:cNvSpPr txBox="1">
              <a:spLocks noChangeArrowheads="1"/>
            </p:cNvSpPr>
            <p:nvPr/>
          </p:nvSpPr>
          <p:spPr bwMode="auto">
            <a:xfrm>
              <a:off x="2135886" y="4423410"/>
              <a:ext cx="908303" cy="18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89" name="object 21"/>
            <p:cNvSpPr txBox="1">
              <a:spLocks noChangeArrowheads="1"/>
            </p:cNvSpPr>
            <p:nvPr/>
          </p:nvSpPr>
          <p:spPr bwMode="auto">
            <a:xfrm>
              <a:off x="3044190" y="4423410"/>
              <a:ext cx="3417570" cy="18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0" name="object 20"/>
            <p:cNvSpPr txBox="1">
              <a:spLocks noChangeArrowheads="1"/>
            </p:cNvSpPr>
            <p:nvPr/>
          </p:nvSpPr>
          <p:spPr bwMode="auto">
            <a:xfrm>
              <a:off x="2135886" y="4610100"/>
              <a:ext cx="172974" cy="1175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1" name="object 19"/>
            <p:cNvSpPr txBox="1">
              <a:spLocks noChangeArrowheads="1"/>
            </p:cNvSpPr>
            <p:nvPr/>
          </p:nvSpPr>
          <p:spPr bwMode="auto">
            <a:xfrm>
              <a:off x="2308860" y="4610100"/>
              <a:ext cx="735329" cy="1175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2" name="object 18"/>
            <p:cNvSpPr txBox="1">
              <a:spLocks noChangeArrowheads="1"/>
            </p:cNvSpPr>
            <p:nvPr/>
          </p:nvSpPr>
          <p:spPr bwMode="auto">
            <a:xfrm>
              <a:off x="3043809" y="4610686"/>
              <a:ext cx="3417411" cy="117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69" rIns="0" bIns="0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02"/>
                </a:lnSpc>
              </a:pPr>
              <a:endParaRPr lang="en-US" sz="700"/>
            </a:p>
            <a:p>
              <a:pPr eaLnBrk="1" hangingPunct="1">
                <a:lnSpc>
                  <a:spcPts val="2389"/>
                </a:lnSpc>
              </a:pPr>
              <a:r>
                <a:rPr lang="en-US" sz="2100" err="1">
                  <a:latin typeface="Franklin Gothic Medium Cond" pitchFamily="34" charset="0"/>
                </a:rPr>
                <a:t>Sekolah</a:t>
              </a:r>
              <a:r>
                <a:rPr lang="en-US" sz="2100">
                  <a:latin typeface="Franklin Gothic Medium Cond" pitchFamily="34" charset="0"/>
                </a:rPr>
                <a:t> </a:t>
              </a:r>
              <a:r>
                <a:rPr lang="en-US" sz="2100" err="1">
                  <a:latin typeface="Franklin Gothic Medium Cond" pitchFamily="34" charset="0"/>
                </a:rPr>
                <a:t>Keagamaan</a:t>
              </a:r>
              <a:r>
                <a:rPr lang="en-US" sz="2100">
                  <a:latin typeface="Franklin Gothic Medium Cond" pitchFamily="34" charset="0"/>
                </a:rPr>
                <a:t> </a:t>
              </a:r>
            </a:p>
            <a:p>
              <a:pPr eaLnBrk="1" hangingPunct="1">
                <a:lnSpc>
                  <a:spcPts val="2389"/>
                </a:lnSpc>
              </a:pPr>
              <a:r>
                <a:rPr lang="en-US" sz="2100" err="1">
                  <a:latin typeface="Franklin Gothic Medium Cond" pitchFamily="34" charset="0"/>
                </a:rPr>
                <a:t>Lainnya</a:t>
              </a:r>
              <a:r>
                <a:rPr lang="en-US" sz="2100">
                  <a:latin typeface="Franklin Gothic Medium Cond" pitchFamily="34" charset="0"/>
                </a:rPr>
                <a:t> (SMTK, SMAK, </a:t>
              </a:r>
            </a:p>
            <a:p>
              <a:pPr eaLnBrk="1" hangingPunct="1">
                <a:lnSpc>
                  <a:spcPts val="2389"/>
                </a:lnSpc>
              </a:pPr>
              <a:r>
                <a:rPr lang="en-US" sz="2100" err="1">
                  <a:latin typeface="Franklin Gothic Medium Cond" pitchFamily="34" charset="0"/>
                </a:rPr>
                <a:t>Utama</a:t>
              </a:r>
              <a:r>
                <a:rPr lang="en-US" sz="2100">
                  <a:latin typeface="Franklin Gothic Medium Cond" pitchFamily="34" charset="0"/>
                </a:rPr>
                <a:t> </a:t>
              </a:r>
              <a:r>
                <a:rPr lang="en-US" sz="2100" err="1">
                  <a:latin typeface="Franklin Gothic Medium Cond" pitchFamily="34" charset="0"/>
                </a:rPr>
                <a:t>Widya</a:t>
              </a:r>
              <a:r>
                <a:rPr lang="en-US" sz="2100">
                  <a:latin typeface="Franklin Gothic Medium Cond" pitchFamily="34" charset="0"/>
                </a:rPr>
                <a:t> </a:t>
              </a:r>
              <a:r>
                <a:rPr lang="en-US" sz="2100" err="1">
                  <a:latin typeface="Franklin Gothic Medium Cond" pitchFamily="34" charset="0"/>
                </a:rPr>
                <a:t>Pasraman</a:t>
              </a:r>
              <a:r>
                <a:rPr lang="en-US" sz="2100">
                  <a:latin typeface="Franklin Gothic Medium Cond" pitchFamily="34" charset="0"/>
                </a:rPr>
                <a:t>)</a:t>
              </a:r>
            </a:p>
          </p:txBody>
        </p:sp>
        <p:sp>
          <p:nvSpPr>
            <p:cNvPr id="48" name="object 17"/>
            <p:cNvSpPr txBox="1"/>
            <p:nvPr/>
          </p:nvSpPr>
          <p:spPr>
            <a:xfrm>
              <a:off x="2135886" y="5785528"/>
              <a:ext cx="173013" cy="122248"/>
            </a:xfrm>
            <a:prstGeom prst="rect">
              <a:avLst/>
            </a:prstGeom>
          </p:spPr>
          <p:txBody>
            <a:bodyPr lIns="0" tIns="2032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  <p:sp>
          <p:nvSpPr>
            <p:cNvPr id="49" name="object 16"/>
            <p:cNvSpPr txBox="1"/>
            <p:nvPr/>
          </p:nvSpPr>
          <p:spPr>
            <a:xfrm>
              <a:off x="2308899" y="5785528"/>
              <a:ext cx="4152321" cy="122248"/>
            </a:xfrm>
            <a:prstGeom prst="rect">
              <a:avLst/>
            </a:prstGeom>
          </p:spPr>
          <p:txBody>
            <a:bodyPr lIns="0" tIns="2031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  <p:sp>
          <p:nvSpPr>
            <p:cNvPr id="53295" name="object 15"/>
            <p:cNvSpPr txBox="1">
              <a:spLocks noChangeArrowheads="1"/>
            </p:cNvSpPr>
            <p:nvPr/>
          </p:nvSpPr>
          <p:spPr bwMode="auto">
            <a:xfrm>
              <a:off x="2135886" y="2789681"/>
              <a:ext cx="908303" cy="18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6" name="object 14"/>
            <p:cNvSpPr txBox="1">
              <a:spLocks noChangeArrowheads="1"/>
            </p:cNvSpPr>
            <p:nvPr/>
          </p:nvSpPr>
          <p:spPr bwMode="auto">
            <a:xfrm>
              <a:off x="3044190" y="2789681"/>
              <a:ext cx="3417570" cy="18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7" name="object 13"/>
            <p:cNvSpPr txBox="1">
              <a:spLocks noChangeArrowheads="1"/>
            </p:cNvSpPr>
            <p:nvPr/>
          </p:nvSpPr>
          <p:spPr bwMode="auto">
            <a:xfrm>
              <a:off x="2135886" y="2976372"/>
              <a:ext cx="172974" cy="117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298" name="object 12"/>
            <p:cNvSpPr txBox="1">
              <a:spLocks noChangeArrowheads="1"/>
            </p:cNvSpPr>
            <p:nvPr/>
          </p:nvSpPr>
          <p:spPr bwMode="auto">
            <a:xfrm>
              <a:off x="2308860" y="2976372"/>
              <a:ext cx="735329" cy="117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4" name="object 11"/>
            <p:cNvSpPr txBox="1"/>
            <p:nvPr/>
          </p:nvSpPr>
          <p:spPr>
            <a:xfrm>
              <a:off x="3043809" y="2977021"/>
              <a:ext cx="3417411" cy="1174842"/>
            </a:xfrm>
            <a:prstGeom prst="rect">
              <a:avLst/>
            </a:prstGeom>
          </p:spPr>
          <p:txBody>
            <a:bodyPr lIns="0" tIns="0" rIns="0" bIns="0"/>
            <a:lstStyle/>
            <a:p>
              <a:pPr>
                <a:lnSpc>
                  <a:spcPts val="780"/>
                </a:lnSpc>
                <a:defRPr/>
              </a:pPr>
              <a:endParaRPr sz="800"/>
            </a:p>
            <a:p>
              <a:pPr marL="112325">
                <a:lnSpc>
                  <a:spcPct val="94482"/>
                </a:lnSpc>
                <a:spcBef>
                  <a:spcPts val="1650"/>
                </a:spcBef>
                <a:defRPr/>
              </a:pPr>
              <a:r>
                <a:rPr sz="2500" spc="4">
                  <a:latin typeface="Franklin Gothic Medium Cond"/>
                  <a:cs typeface="Franklin Gothic Medium Cond"/>
                </a:rPr>
                <a:t>Madrasah</a:t>
              </a:r>
              <a:endParaRPr sz="2500">
                <a:latin typeface="Franklin Gothic Medium Cond"/>
                <a:cs typeface="Franklin Gothic Medium Cond"/>
              </a:endParaRPr>
            </a:p>
          </p:txBody>
        </p:sp>
        <p:sp>
          <p:nvSpPr>
            <p:cNvPr id="55" name="object 10"/>
            <p:cNvSpPr txBox="1"/>
            <p:nvPr/>
          </p:nvSpPr>
          <p:spPr>
            <a:xfrm>
              <a:off x="2135886" y="4151863"/>
              <a:ext cx="173013" cy="120659"/>
            </a:xfrm>
            <a:prstGeom prst="rect">
              <a:avLst/>
            </a:prstGeom>
          </p:spPr>
          <p:txBody>
            <a:bodyPr lIns="0" tIns="507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  <p:sp>
          <p:nvSpPr>
            <p:cNvPr id="56" name="object 9"/>
            <p:cNvSpPr txBox="1"/>
            <p:nvPr/>
          </p:nvSpPr>
          <p:spPr>
            <a:xfrm>
              <a:off x="2308899" y="4151863"/>
              <a:ext cx="4152321" cy="120659"/>
            </a:xfrm>
            <a:prstGeom prst="rect">
              <a:avLst/>
            </a:prstGeom>
          </p:spPr>
          <p:txBody>
            <a:bodyPr lIns="0" tIns="507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  <p:sp>
          <p:nvSpPr>
            <p:cNvPr id="53302" name="object 8"/>
            <p:cNvSpPr txBox="1">
              <a:spLocks noChangeArrowheads="1"/>
            </p:cNvSpPr>
            <p:nvPr/>
          </p:nvSpPr>
          <p:spPr bwMode="auto">
            <a:xfrm>
              <a:off x="2135886" y="1154429"/>
              <a:ext cx="908303" cy="18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303" name="object 7"/>
            <p:cNvSpPr txBox="1">
              <a:spLocks noChangeArrowheads="1"/>
            </p:cNvSpPr>
            <p:nvPr/>
          </p:nvSpPr>
          <p:spPr bwMode="auto">
            <a:xfrm>
              <a:off x="3044190" y="1154429"/>
              <a:ext cx="3417570" cy="18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304" name="object 6"/>
            <p:cNvSpPr txBox="1">
              <a:spLocks noChangeArrowheads="1"/>
            </p:cNvSpPr>
            <p:nvPr/>
          </p:nvSpPr>
          <p:spPr bwMode="auto">
            <a:xfrm>
              <a:off x="2135886" y="1341119"/>
              <a:ext cx="172974" cy="1177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53305" name="object 5"/>
            <p:cNvSpPr txBox="1">
              <a:spLocks noChangeArrowheads="1"/>
            </p:cNvSpPr>
            <p:nvPr/>
          </p:nvSpPr>
          <p:spPr bwMode="auto">
            <a:xfrm>
              <a:off x="2308860" y="1341119"/>
              <a:ext cx="735329" cy="1177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54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780"/>
                </a:lnSpc>
              </a:pPr>
              <a:endParaRPr lang="id-ID" sz="800"/>
            </a:p>
          </p:txBody>
        </p:sp>
        <p:sp>
          <p:nvSpPr>
            <p:cNvPr id="61" name="object 4"/>
            <p:cNvSpPr txBox="1"/>
            <p:nvPr/>
          </p:nvSpPr>
          <p:spPr>
            <a:xfrm>
              <a:off x="3043809" y="1341769"/>
              <a:ext cx="3417411" cy="1176429"/>
            </a:xfrm>
            <a:prstGeom prst="rect">
              <a:avLst/>
            </a:prstGeom>
          </p:spPr>
          <p:txBody>
            <a:bodyPr lIns="0" tIns="0" rIns="0" bIns="0"/>
            <a:lstStyle/>
            <a:p>
              <a:pPr>
                <a:lnSpc>
                  <a:spcPts val="780"/>
                </a:lnSpc>
                <a:defRPr/>
              </a:pPr>
              <a:endParaRPr sz="800"/>
            </a:p>
            <a:p>
              <a:pPr marL="112325">
                <a:lnSpc>
                  <a:spcPct val="94482"/>
                </a:lnSpc>
                <a:spcBef>
                  <a:spcPts val="1654"/>
                </a:spcBef>
                <a:defRPr/>
              </a:pPr>
              <a:r>
                <a:rPr sz="2500" spc="-2">
                  <a:latin typeface="Franklin Gothic Medium Cond"/>
                  <a:cs typeface="Franklin Gothic Medium Cond"/>
                </a:rPr>
                <a:t>Sekolah</a:t>
              </a:r>
              <a:endParaRPr sz="2500">
                <a:latin typeface="Franklin Gothic Medium Cond"/>
                <a:cs typeface="Franklin Gothic Medium Cond"/>
              </a:endParaRPr>
            </a:p>
          </p:txBody>
        </p:sp>
        <p:sp>
          <p:nvSpPr>
            <p:cNvPr id="62" name="object 3"/>
            <p:cNvSpPr txBox="1"/>
            <p:nvPr/>
          </p:nvSpPr>
          <p:spPr>
            <a:xfrm>
              <a:off x="2135886" y="2518198"/>
              <a:ext cx="173013" cy="120659"/>
            </a:xfrm>
            <a:prstGeom prst="rect">
              <a:avLst/>
            </a:prstGeom>
          </p:spPr>
          <p:txBody>
            <a:bodyPr lIns="0" tIns="507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  <p:sp>
          <p:nvSpPr>
            <p:cNvPr id="63" name="object 2"/>
            <p:cNvSpPr txBox="1"/>
            <p:nvPr/>
          </p:nvSpPr>
          <p:spPr>
            <a:xfrm>
              <a:off x="2308899" y="2518198"/>
              <a:ext cx="4152321" cy="120659"/>
            </a:xfrm>
            <a:prstGeom prst="rect">
              <a:avLst/>
            </a:prstGeom>
          </p:spPr>
          <p:txBody>
            <a:bodyPr lIns="0" tIns="507" rIns="0" bIns="0"/>
            <a:lstStyle/>
            <a:p>
              <a:pPr marL="19810">
                <a:lnSpc>
                  <a:spcPts val="741"/>
                </a:lnSpc>
                <a:defRPr/>
              </a:pPr>
              <a:endParaRPr sz="70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652566" y="346605"/>
            <a:ext cx="2206060" cy="387616"/>
            <a:chOff x="6286501" y="285750"/>
            <a:chExt cx="2714624" cy="760414"/>
          </a:xfrm>
        </p:grpSpPr>
        <p:pic>
          <p:nvPicPr>
            <p:cNvPr id="65" name="Picture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479" y="285750"/>
              <a:ext cx="465534" cy="76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7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95877">
              <a:off x="7405689" y="325440"/>
              <a:ext cx="541735" cy="681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9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75" y="412752"/>
              <a:ext cx="104775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4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1" y="376238"/>
              <a:ext cx="423863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0951641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Light-03 Presentation Layout_CA - v6" id="{E989BABB-6CAC-4B7A-BEDD-AC8E941209AD}" vid="{8EB46C3B-1734-4DB1-861E-420A63F4C2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79AA90D-A39D-4F83-B1BD-92099B1CAD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9A80A7-0DD1-4CF4-ABD5-362A6549C55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6dc4bcd6-49db-4c07-9060-8acfc67cef9f"/>
    <ds:schemaRef ds:uri="fb0879af-3eba-417a-a55a-ffe6dcd6ca7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44EFDE-045D-473E-88A3-185C41D3E3B9}">
  <ds:schemaRefs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2006/metadata/properties"/>
    <ds:schemaRef ds:uri="6dc4bcd6-49db-4c07-9060-8acfc67cef9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TF00951641</Template>
  <TotalTime>0</TotalTime>
  <Words>345</Words>
  <Application>Microsoft Office PowerPoint</Application>
  <PresentationFormat>On-screen Show (16:10)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TF00951641</vt:lpstr>
      <vt:lpstr>   SOSIALISASI UJIAN SEKOLAH &amp; UJIAN NASIONAL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SOSIALISASI UJIAN NASIONAL</dc:title>
  <dc:creator/>
  <cp:lastModifiedBy/>
  <cp:revision>2</cp:revision>
  <dcterms:created xsi:type="dcterms:W3CDTF">2019-01-02T04:28:16Z</dcterms:created>
  <dcterms:modified xsi:type="dcterms:W3CDTF">2020-02-27T07:47:03Z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